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4A981A8-2131-8AA1-2700-1DD90C4C9A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89" y="772101"/>
            <a:ext cx="899558" cy="8995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1CCA5E4-BA48-AA06-7C59-B8AB18B2EB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57" y="2549921"/>
            <a:ext cx="705836" cy="7125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ECDE9A0-9D43-AE60-E2C5-A27137C544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85" y="4037595"/>
            <a:ext cx="1136078" cy="11360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3" name="Рисунок 32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113BB610-4A61-63D3-78FB-6C94ECBCA6A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90" y="4217127"/>
            <a:ext cx="1134270" cy="11342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365842D2-2174-8A8B-E6FC-95B80CC549E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19" y="3803551"/>
            <a:ext cx="897428" cy="8974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693998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23526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01276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5625 0.194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23633 0.23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1836 0.216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3777 0.6960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2024-08-15T14:11:46Z</dcterms:created>
  <dcterms:modified xsi:type="dcterms:W3CDTF">2024-11-20T09:11:14Z</dcterms:modified>
</cp:coreProperties>
</file>