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6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91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033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310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72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316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948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86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46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8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565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855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0183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22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4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7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81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95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3800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CF39-2690-4C09-BD4D-1DAEF73F928B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063A1-0D5F-4D43-B6D2-6643E158D3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0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60917-57B0-4899-8D1E-62CA0653046C}" type="datetimeFigureOut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15.12.24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AA0D8-B1D7-41D6-AAD7-073166905621}" type="slidenum">
              <a:rPr kumimoji="0" lang="uk-U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uk-UA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83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88"/>
            <a:ext cx="12191999" cy="6864691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6315" y="363266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1903" y="2395801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0831" y="4406837"/>
            <a:ext cx="2096825" cy="2096825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3182" y="4908326"/>
            <a:ext cx="1310323" cy="1126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5040" y="2318837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95195" y="2950340"/>
            <a:ext cx="1228201" cy="955008"/>
          </a:xfrm>
          <a:prstGeom prst="rect">
            <a:avLst/>
          </a:prstGeom>
          <a:noFill/>
          <a:ln>
            <a:noFill/>
          </a:ln>
          <a:effectLst>
            <a:glow rad="107031">
              <a:schemeClr val="bg1">
                <a:alpha val="89859"/>
              </a:schemeClr>
            </a:glow>
          </a:effectLst>
        </p:spPr>
      </p:pic>
      <p:pic>
        <p:nvPicPr>
          <p:cNvPr id="35" name="Picture 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7978" y="2816946"/>
            <a:ext cx="1489183" cy="1265790"/>
          </a:xfrm>
          <a:prstGeom prst="rect">
            <a:avLst/>
          </a:prstGeom>
          <a:noFill/>
          <a:effectLst>
            <a:glow rad="171270">
              <a:schemeClr val="bg1">
                <a:alpha val="9502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895" y="2309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3062" y="2812811"/>
            <a:ext cx="1069714" cy="1031314"/>
          </a:xfrm>
          <a:prstGeom prst="rect">
            <a:avLst/>
          </a:prstGeom>
          <a:noFill/>
          <a:ln>
            <a:noFill/>
          </a:ln>
          <a:effectLst>
            <a:glow rad="228600">
              <a:schemeClr val="bg1">
                <a:alpha val="96088"/>
              </a:schemeClr>
            </a:glow>
          </a:effec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2957" y="410434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525" y="907737"/>
            <a:ext cx="1434074" cy="1165901"/>
          </a:xfrm>
          <a:prstGeom prst="rect">
            <a:avLst/>
          </a:prstGeom>
          <a:noFill/>
          <a:ln>
            <a:noFill/>
          </a:ln>
          <a:effectLst>
            <a:glow rad="164209">
              <a:schemeClr val="bg1">
                <a:alpha val="97004"/>
              </a:schemeClr>
            </a:glow>
          </a:effectLst>
        </p:spPr>
      </p:pic>
      <p:pic>
        <p:nvPicPr>
          <p:cNvPr id="38" name="Рисунок 3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0887" y="823014"/>
            <a:ext cx="1352529" cy="1168503"/>
          </a:xfrm>
          <a:prstGeom prst="rect">
            <a:avLst/>
          </a:prstGeom>
          <a:noFill/>
          <a:ln>
            <a:noFill/>
          </a:ln>
          <a:effectLst>
            <a:glow rad="163333">
              <a:schemeClr val="bg1">
                <a:alpha val="93382"/>
              </a:schemeClr>
            </a:glo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057" y="4397113"/>
            <a:ext cx="2088000" cy="2088000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9792" y="4954752"/>
            <a:ext cx="1075839" cy="995511"/>
          </a:xfrm>
          <a:prstGeom prst="rect">
            <a:avLst/>
          </a:prstGeom>
          <a:noFill/>
          <a:ln>
            <a:noFill/>
          </a:ln>
          <a:effectLst>
            <a:glow rad="101599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7" y="-1639"/>
            <a:ext cx="1490372" cy="13719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15" y="1561243"/>
            <a:ext cx="3534450" cy="35344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9" name="Picture 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9485" y="3228110"/>
            <a:ext cx="2743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47149 0.1439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69661 0.1372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31" y="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-0.58894 -0.16782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614791-4C8C-4505-81F1-E65FD6BBDE33}"/>
</file>

<file path=customXml/itemProps2.xml><?xml version="1.0" encoding="utf-8"?>
<ds:datastoreItem xmlns:ds="http://schemas.openxmlformats.org/officeDocument/2006/customXml" ds:itemID="{EEDB027B-A247-49E4-8859-6B1209D59DD6}"/>
</file>

<file path=customXml/itemProps3.xml><?xml version="1.0" encoding="utf-8"?>
<ds:datastoreItem xmlns:ds="http://schemas.openxmlformats.org/officeDocument/2006/customXml" ds:itemID="{4737914E-27CC-4656-BE96-5117251E39D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Марианна Сита</cp:lastModifiedBy>
  <cp:revision>6</cp:revision>
  <dcterms:created xsi:type="dcterms:W3CDTF">2024-12-15T12:28:05Z</dcterms:created>
  <dcterms:modified xsi:type="dcterms:W3CDTF">2024-12-15T21:34:59Z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