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photoAlbum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52"/>
  </p:normalViewPr>
  <p:slideViewPr>
    <p:cSldViewPr snapToGrid="0">
      <p:cViewPr varScale="1">
        <p:scale>
          <a:sx n="93" d="100"/>
          <a:sy n="93" d="100"/>
        </p:scale>
        <p:origin x="21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06CA-C881-4512-9FC0-ED87F42B02A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0731-0DCF-4216-AA9A-FEBC9C3244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53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Мышенок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хочет забрать сыр, но сначала нужно заглянуть в каждый чемодан и карман и озвучить, что нашел мышонок</a:t>
            </a:r>
            <a:r>
              <a:rPr lang="ru-RU" dirty="0"/>
              <a:t>.</a:t>
            </a:r>
            <a:endParaRPr lang="ru-UA" dirty="0"/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0731-0DCF-4216-AA9A-FEBC9C32448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83298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E4EB2-6D84-7E21-C80C-2819D8D9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AB9-906C-1F19-FE36-BC132D46C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ADAC4-86A0-D90F-5B5A-C008DA95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93F66-9605-460C-BC56-73338AE5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9061E-86DA-4848-C772-F38CB6DA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8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B1B62-33BF-F4AA-4165-B290CE23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1CC04-FDFD-129D-EB80-25F6BDCF6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D4A7E-0EA3-E58B-7F6A-29019DE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B5503-1242-7190-5F6D-ACED16D7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B6605-F054-0551-462A-BC06249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19367E-E3E4-3A6D-B795-1F81C732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C17B6-2277-2F22-4E51-35560A3B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75A73-375F-7BF8-C224-39B38538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BE6F8-00BA-1A7C-A381-46459C17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8913B-857D-E445-BB66-76FCAACC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63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25D9-F959-64A5-250C-85865087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481EC-87B7-549C-D994-D5A8E5B1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11583-C80B-227E-5692-C709D162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8EA84-1D40-D5F6-B825-FFAA1791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B879F-719A-0E76-4ED3-83A573C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3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A8ABF-C002-D8B7-B3EF-D50BE0EB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DD49A-FF92-BD70-8ACB-3FEE1A26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084B5-638F-F825-2308-61C93A7E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CEC38-C818-5C72-1E91-9D6844AA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E979D-D8A4-5AEF-6365-C1E64075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71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0A4C-5B21-0B26-AEAA-1DEE90C7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A22E-1BBF-7D6D-0304-19113CE29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44E5A-8862-7B69-AD76-EAE0338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76E3D-E936-77CE-DD7A-40AA10B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AE052-C2B2-C2B3-B87E-17665106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7AFD6-C270-51FC-92F4-F501209B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00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90F8-D251-1CDC-D263-468F2F67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B0555-C41A-CC24-9301-D7C8A4E9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AD007-DA9F-A496-5300-1C746C5C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21679-61D2-5500-DD46-2F9E13DF8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382CD-B63D-45E8-8108-0406F27AB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97F077-5849-6EBC-780A-2FEDCD6B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7036F-9A38-C493-CBC2-891003FE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0DD533-9E5C-2928-4AE1-E91B6CE9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6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1F014-ED26-B2DE-841F-67F18829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8BA3FF-E45B-D6B5-FD6C-4C9A3555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67CE32-CB64-CEB0-BC9B-1D9D778A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920AA-6216-A995-821C-C15876EE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0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B88F5-D22F-43E2-266D-B53D1A91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1B9A28-9422-F513-CB0A-356182DA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F19F0-27CE-5C20-22C2-20D861BE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34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33835-8738-0714-4900-3A24A595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D8716-E13F-7935-953F-3072E1F7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74143-E9CC-0D8F-247F-D97C139A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7BC5F-2A45-3AAD-C251-4DB29147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EEFF5-AF0A-429E-00FD-8DA11645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EDD13-AC0E-1F34-2159-6D84331C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0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A6473-9951-7C2F-4A7D-C7AEA20F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4B962A-D83F-1488-EB16-747ACB52C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95B0EE-C81F-5295-EE39-00B9870D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D2663-69CC-D5C2-75AA-95F89095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22917D-15D3-C3BD-6948-124C76D6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06B6F-3D24-D993-C6CB-CA747C43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2753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2EB28-5CE4-D8D9-ED85-8CE71A48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6CCA0C-D076-3A7A-1717-6719CC1D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C3B71-2DB4-259D-3B91-07B52745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541BB-9533-6BBF-642C-F06242E4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BDF3B-0677-5411-94F6-F369661C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90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AA0AB-52E3-44DA-D0D2-3D065EA2C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3936" cy="6950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D2A295-E3D3-4E10-7002-4E573D670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097" y="4983958"/>
            <a:ext cx="1903461" cy="1903461"/>
          </a:xfrm>
          <a:prstGeom prst="rect">
            <a:avLst/>
          </a:prstGeom>
          <a:effectLst>
            <a:glow rad="69670">
              <a:schemeClr val="tx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347FBA-967B-D910-CB58-86CA857AF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0920" y="716402"/>
            <a:ext cx="1762043" cy="1762043"/>
          </a:xfrm>
          <a:prstGeom prst="rect">
            <a:avLst/>
          </a:prstGeom>
          <a:effectLst>
            <a:glow rad="59859">
              <a:schemeClr val="tx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8DDEAF-44C7-6784-6048-B7BD4047E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4183" y="3379181"/>
            <a:ext cx="1719108" cy="1719108"/>
          </a:xfrm>
          <a:prstGeom prst="rect">
            <a:avLst/>
          </a:prstGeom>
          <a:effectLst>
            <a:glow rad="88122">
              <a:schemeClr val="tx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4BA123-44CD-2565-1FEC-8088D661A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9754" y="1048716"/>
            <a:ext cx="1480484" cy="1480484"/>
          </a:xfrm>
          <a:prstGeom prst="rect">
            <a:avLst/>
          </a:prstGeom>
          <a:effectLst>
            <a:glow rad="96435">
              <a:schemeClr val="tx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3B2D64-0E77-2A0C-207D-0DE15F22B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8" y="1193397"/>
            <a:ext cx="1326500" cy="1326500"/>
          </a:xfrm>
          <a:prstGeom prst="rect">
            <a:avLst/>
          </a:prstGeom>
          <a:effectLst>
            <a:glow rad="30752">
              <a:schemeClr val="tx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563AA38-39DF-57B9-3558-D591159475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5" y="1183151"/>
            <a:ext cx="1436115" cy="1436115"/>
          </a:xfrm>
          <a:prstGeom prst="rect">
            <a:avLst/>
          </a:prstGeom>
          <a:effectLst>
            <a:glow rad="138277">
              <a:schemeClr val="tx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268B90-E1AF-D6F6-5B6B-2EA352F17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9" y="4782313"/>
            <a:ext cx="1971020" cy="1971020"/>
          </a:xfrm>
          <a:prstGeom prst="rect">
            <a:avLst/>
          </a:prstGeom>
          <a:effectLst>
            <a:glow rad="26465">
              <a:schemeClr val="tx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E131DC-1D12-3C6E-5294-9359E1053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7709"/>
          <a:stretch/>
        </p:blipFill>
        <p:spPr>
          <a:xfrm rot="3136497">
            <a:off x="7222437" y="3974629"/>
            <a:ext cx="1633216" cy="1456517"/>
          </a:xfrm>
          <a:prstGeom prst="rect">
            <a:avLst/>
          </a:prstGeom>
          <a:effectLst>
            <a:glow rad="94728">
              <a:schemeClr val="tx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7B442-7FBC-0D63-7740-1767C0291D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0" y="31364"/>
            <a:ext cx="1161288" cy="1161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A02435-7FAE-F3D5-7332-AE0D0F3C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2685" r="12045" b="11187"/>
          <a:stretch/>
        </p:blipFill>
        <p:spPr>
          <a:xfrm>
            <a:off x="1289628" y="1695734"/>
            <a:ext cx="1986920" cy="1903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C2E87-5C18-D7F6-4552-945A11F8A6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83" y="4095531"/>
            <a:ext cx="1762042" cy="1436115"/>
          </a:xfrm>
          <a:prstGeom prst="rect">
            <a:avLst/>
          </a:prstGeom>
          <a:effectLst>
            <a:glow rad="56645">
              <a:schemeClr val="tx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E2978-0D8A-018B-0EA8-02055C4520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93" y="4541826"/>
            <a:ext cx="1762043" cy="1436116"/>
          </a:xfrm>
          <a:prstGeom prst="rect">
            <a:avLst/>
          </a:prstGeom>
          <a:effectLst>
            <a:glow rad="80681">
              <a:schemeClr val="tx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62C3C2-ABE5-A5D5-ACDB-790E55D427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12694" r="8724" b="18882"/>
          <a:stretch/>
        </p:blipFill>
        <p:spPr>
          <a:xfrm>
            <a:off x="3678828" y="1762095"/>
            <a:ext cx="2010859" cy="17410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BE93B63-7BE1-56C2-9219-B9E094051A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8007" r="9585" b="11209"/>
          <a:stretch/>
        </p:blipFill>
        <p:spPr>
          <a:xfrm rot="199384">
            <a:off x="7032057" y="4502461"/>
            <a:ext cx="1749973" cy="1716459"/>
          </a:xfrm>
          <a:prstGeom prst="rect">
            <a:avLst/>
          </a:prstGeom>
          <a:effectLst>
            <a:glow rad="118267">
              <a:schemeClr val="tx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0DA7898-B3CC-39EE-6E6E-43FAE4BDC4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129" r="7308" b="7177"/>
          <a:stretch/>
        </p:blipFill>
        <p:spPr>
          <a:xfrm>
            <a:off x="5760600" y="1762095"/>
            <a:ext cx="1945209" cy="1770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FF4135-6265-AAFF-7C0A-B9E7B208CA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17028" r="11116" b="16194"/>
          <a:stretch/>
        </p:blipFill>
        <p:spPr>
          <a:xfrm>
            <a:off x="7780844" y="1887763"/>
            <a:ext cx="1762042" cy="15851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5EA7CA-6BA4-BD04-2FC1-8EC6C1C80F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86" y="1460983"/>
            <a:ext cx="3862438" cy="3802087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25383" y="3712960"/>
            <a:ext cx="28003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22</Words>
  <Application>Microsoft Macintosh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Марианна Сита</cp:lastModifiedBy>
  <cp:revision>8</cp:revision>
  <dcterms:created xsi:type="dcterms:W3CDTF">2024-11-20T16:20:38Z</dcterms:created>
  <dcterms:modified xsi:type="dcterms:W3CDTF">2024-11-25T22:27:02Z</dcterms:modified>
</cp:coreProperties>
</file>