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3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4" name="Google Shape;84;p1">
            <a:extLst>
              <a:ext uri="{FF2B5EF4-FFF2-40B4-BE49-F238E27FC236}">
                <a16:creationId xmlns:a16="http://schemas.microsoft.com/office/drawing/2014/main" id="{E4784B86-2DBE-4325-A972-C49CEB06F7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773902" y="5554500"/>
            <a:ext cx="1856745" cy="1024752"/>
            <a:chOff x="7773902" y="5554500"/>
            <a:chExt cx="1856745" cy="1024752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773902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445532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130" y="2198410"/>
            <a:ext cx="3495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C -2.08333E-6 -0.03495 0.06198 -0.06204 0.13711 -0.06204 C 0.21459 -0.06204 0.27656 -0.03495 0.27656 7.40741E-7 C 0.27656 0.03495 0.33854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2024-05-06T09:05:55Z</dcterms:created>
  <dcterms:modified xsi:type="dcterms:W3CDTF">2024-05-10T06:33:38Z</dcterms:modified>
</cp:coreProperties>
</file>