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348" y="1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66DEF9-6BC9-B50A-B115-60C6C0CDE1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9353A56-302C-C66F-0D6D-004806D750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011FFD0-F8BD-B487-F1D2-B6FF6F9CD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0ADD7-F4EB-4B06-91EC-8AD72AD6E405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F20399E-39B9-9C4B-1CBB-22499ABAD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B2B7E95-845C-6E63-E081-9440FBB7F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62D5C-E5F3-4105-9F87-0AB6D583E66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46744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A64E96-6CFB-B1E0-2F3F-6550EE0EC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EF44F4B-7362-DAD8-CBB1-5261EEEC42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4D32C2-A31C-67FE-9DE3-A01003323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0ADD7-F4EB-4B06-91EC-8AD72AD6E405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9FEC650-E778-734F-465E-54EA954D3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32B3EA5-D231-3576-CF8B-1DA2023D9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62D5C-E5F3-4105-9F87-0AB6D583E66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80014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8207447-BB89-4DA9-C073-F48A2AF857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59DBB72-12DD-A2F1-DC5A-4142F1956E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6CB616F-9D0D-93F7-B12F-F7E219E6C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0ADD7-F4EB-4B06-91EC-8AD72AD6E405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CE7333F-866F-71AE-2740-2B63DBEDE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556C572-4BCA-ADC5-13A7-6FB645D56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62D5C-E5F3-4105-9F87-0AB6D583E66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80267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0B2C96-7061-DA18-0C36-2BF3778D2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C86F478-24BE-31D0-B043-AEC6E6A53F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C4DBB44-FB96-2F2C-1A83-2462BCD438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0ADD7-F4EB-4B06-91EC-8AD72AD6E405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BB04B37-FF31-B19F-B1F3-8982CDB90C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8DA291C-FF63-7BB9-1A8F-D32982F30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62D5C-E5F3-4105-9F87-0AB6D583E66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83962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49F8EE-9ABB-6963-75F8-B1F3148A2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020EF04-4274-8734-FD92-0DADC2CECF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AEAF7A-AF10-8A8D-EDBE-5748CCE14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0ADD7-F4EB-4B06-91EC-8AD72AD6E405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7DDB79B-8083-B8C4-10EE-4D0A5576B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A04E900-0B83-F3D5-A170-62469307F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62D5C-E5F3-4105-9F87-0AB6D583E66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22206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904FAE-7352-063E-06C2-2D6FB3A88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3FCEB1B-C50E-8DF3-0FEB-F93D194DBB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C77775C-D39E-29C5-0D34-ABF1389D26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8B15D85-51C6-1582-8D9A-E3CBE6CF2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0ADD7-F4EB-4B06-91EC-8AD72AD6E405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7EC93ED-EC38-BAD0-F807-38B319732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328785F-FF43-31ED-A67E-26C4C3463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62D5C-E5F3-4105-9F87-0AB6D583E66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23800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280C3C-3EF7-C03D-2E86-FC5C58748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B61788C-83DF-22AE-07E5-BF7D52AB7B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90B4B8E-3451-46E6-19DE-E166F0529A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FFF718A-3D51-5FAA-7053-01E5586252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7442C64-8ADD-43F5-315F-93ACC34625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9EBD0A2-DA67-D6F1-E984-E54D46DA4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0ADD7-F4EB-4B06-91EC-8AD72AD6E405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3053A26-E1AA-874D-9760-E5C4C1BA9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17618D9-1B73-1C15-4963-2946307F9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62D5C-E5F3-4105-9F87-0AB6D583E66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60767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533D55-79EA-BBD6-E26A-091E134F44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692A000-032E-B335-C1A6-645C4D7D54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0ADD7-F4EB-4B06-91EC-8AD72AD6E405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516153C-06D7-00D5-CC38-B6E318136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3E24CD2-B1DF-0E5D-825B-5DC32FB9D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62D5C-E5F3-4105-9F87-0AB6D583E66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91313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D4DABD1-FBF4-573B-6985-2D47AE3D2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0ADD7-F4EB-4B06-91EC-8AD72AD6E405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B1725C7-962A-5BB2-06F8-A47357719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098F3C8-2C43-7534-FE99-2C0A04044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62D5C-E5F3-4105-9F87-0AB6D583E66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42678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7B816B-2ACD-97AE-4B65-01CC56CF8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7B18430-7B5D-3A49-DE5C-BDEDE2EBAB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BCAA0C8-84AA-5EC9-C643-81C64D8EF4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4E2B9AB-0A76-54A8-801A-181010EC5E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0ADD7-F4EB-4B06-91EC-8AD72AD6E405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6E4D51D-8E45-25DF-0514-79AC7ECF5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29CA310-3B03-EA6C-736B-730E72B6A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62D5C-E5F3-4105-9F87-0AB6D583E66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49712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36E7D1-EAD4-59BD-3F70-674863999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2CF4591-2E07-6A91-56F7-9EA2C94B1D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2C4A826-B3DD-A2B1-CA08-F41EEE1E22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E33F183-E5F9-44FC-F569-B61A40C706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0ADD7-F4EB-4B06-91EC-8AD72AD6E405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9D14207-7183-5373-AABA-35AF9F690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EF1EF10-20B4-E953-7C26-42B36FB73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62D5C-E5F3-4105-9F87-0AB6D583E66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6163928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8EE304-C66E-7A8C-E65D-F6A900202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50E9421-47E1-34BB-6775-51BC914FB4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F9A9359-CF31-68F3-1192-7AA039E1B3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6F0ADD7-F4EB-4B06-91EC-8AD72AD6E405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5B2561C-4D2A-56E8-4DE4-25E957A3BB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0F1BCE7-F429-A0C5-B98D-69380A54BD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8D62D5C-E5F3-4105-9F87-0AB6D583E66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91996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мебель, стол, в помещении, дизайн интерьера&#10;&#10;Автоматически созданное описание">
            <a:extLst>
              <a:ext uri="{FF2B5EF4-FFF2-40B4-BE49-F238E27FC236}">
                <a16:creationId xmlns:a16="http://schemas.microsoft.com/office/drawing/2014/main" id="{DFF2700B-0F4A-2203-02EE-5F09AB305B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69193489-7E98-9885-4F3A-296F2B593F9A}"/>
              </a:ext>
            </a:extLst>
          </p:cNvPr>
          <p:cNvSpPr/>
          <p:nvPr/>
        </p:nvSpPr>
        <p:spPr>
          <a:xfrm>
            <a:off x="5844619" y="2232498"/>
            <a:ext cx="6100670" cy="2393004"/>
          </a:xfrm>
          <a:prstGeom prst="roundRect">
            <a:avLst/>
          </a:prstGeom>
          <a:solidFill>
            <a:schemeClr val="bg1">
              <a:alpha val="84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9" name="Рисунок 8" descr="Изображение выглядит как фрукт, еда, десерт, молочные продукты&#10;&#10;Автоматически созданное описание">
            <a:extLst>
              <a:ext uri="{FF2B5EF4-FFF2-40B4-BE49-F238E27FC236}">
                <a16:creationId xmlns:a16="http://schemas.microsoft.com/office/drawing/2014/main" id="{ADE90DAD-DB62-DF9A-CD94-4FBA90D84E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549" y="2627352"/>
            <a:ext cx="1471367" cy="1471367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круг, Торт на день рождения, мультфильм, пончик&#10;&#10;Автоматически созданное описание">
            <a:extLst>
              <a:ext uri="{FF2B5EF4-FFF2-40B4-BE49-F238E27FC236}">
                <a16:creationId xmlns:a16="http://schemas.microsoft.com/office/drawing/2014/main" id="{E42A80B9-A51F-E195-EC77-76CA9E99F0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581" y="2762999"/>
            <a:ext cx="1373460" cy="1386365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производить, Натуральные продукты, Цельные продукты, Местные пищевые продукты&#10;&#10;Автоматически созданное описание">
            <a:extLst>
              <a:ext uri="{FF2B5EF4-FFF2-40B4-BE49-F238E27FC236}">
                <a16:creationId xmlns:a16="http://schemas.microsoft.com/office/drawing/2014/main" id="{007D17C2-7A65-ADEC-AEBE-C523C7E0285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0477" y="2677997"/>
            <a:ext cx="1471367" cy="1471367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еда, десерт, молочные продукты, мороженое&#10;&#10;Автоматически созданное описание">
            <a:extLst>
              <a:ext uri="{FF2B5EF4-FFF2-40B4-BE49-F238E27FC236}">
                <a16:creationId xmlns:a16="http://schemas.microsoft.com/office/drawing/2014/main" id="{CE7DB754-B03D-8F69-19DB-1E8A29C147F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3127" y="2518941"/>
            <a:ext cx="1789478" cy="1789478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Натуральные продукты, яблоко, производить, Местные пищевые продукты&#10;&#10;Автоматически созданное описание">
            <a:extLst>
              <a:ext uri="{FF2B5EF4-FFF2-40B4-BE49-F238E27FC236}">
                <a16:creationId xmlns:a16="http://schemas.microsoft.com/office/drawing/2014/main" id="{F2966B8A-5BDE-D6D8-296F-50A7C3A5FBC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5816" y="2613052"/>
            <a:ext cx="1536312" cy="1536312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еда, Быстрое питание, сэндвич, Американская еда&#10;&#10;Автоматически созданное описание">
            <a:extLst>
              <a:ext uri="{FF2B5EF4-FFF2-40B4-BE49-F238E27FC236}">
                <a16:creationId xmlns:a16="http://schemas.microsoft.com/office/drawing/2014/main" id="{CB89D370-8437-F97B-11FD-502444674C4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7294" y="2732131"/>
            <a:ext cx="1361255" cy="1363098"/>
          </a:xfrm>
          <a:prstGeom prst="rect">
            <a:avLst/>
          </a:prstGeom>
        </p:spPr>
      </p:pic>
      <p:pic>
        <p:nvPicPr>
          <p:cNvPr id="23" name="Рисунок 22" descr="Изображение выглядит как суп, еда, посуда, блюдо&#10;&#10;Автоматически созданное описание">
            <a:extLst>
              <a:ext uri="{FF2B5EF4-FFF2-40B4-BE49-F238E27FC236}">
                <a16:creationId xmlns:a16="http://schemas.microsoft.com/office/drawing/2014/main" id="{755F8EC2-109F-1CE9-B0C6-64154DA870F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4174" y="2720949"/>
            <a:ext cx="1536312" cy="1536312"/>
          </a:xfrm>
          <a:prstGeom prst="rect">
            <a:avLst/>
          </a:prstGeom>
        </p:spPr>
      </p:pic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7DF5B450-D4CE-B26E-4E9E-837FF0A1D5E9}"/>
              </a:ext>
            </a:extLst>
          </p:cNvPr>
          <p:cNvGrpSpPr/>
          <p:nvPr/>
        </p:nvGrpSpPr>
        <p:grpSpPr>
          <a:xfrm>
            <a:off x="6022573" y="2562872"/>
            <a:ext cx="1466056" cy="1694389"/>
            <a:chOff x="4081466" y="3450750"/>
            <a:chExt cx="2409150" cy="2784367"/>
          </a:xfrm>
        </p:grpSpPr>
        <p:pic>
          <p:nvPicPr>
            <p:cNvPr id="17" name="Рисунок 16" descr="Изображение выглядит как еда, десерт, Легкая закуска, выпечка&#10;&#10;Автоматически созданное описание">
              <a:extLst>
                <a:ext uri="{FF2B5EF4-FFF2-40B4-BE49-F238E27FC236}">
                  <a16:creationId xmlns:a16="http://schemas.microsoft.com/office/drawing/2014/main" id="{5BDEB79F-9C2C-3A98-CA3A-C4C226EA9E5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72942" y="4656744"/>
              <a:ext cx="1531502" cy="1535847"/>
            </a:xfrm>
            <a:prstGeom prst="rect">
              <a:avLst/>
            </a:prstGeom>
          </p:spPr>
        </p:pic>
        <p:pic>
          <p:nvPicPr>
            <p:cNvPr id="24" name="Рисунок 23" descr="Изображение выглядит как еда, десерт, Легкая закуска, выпечка&#10;&#10;Автоматически созданное описание">
              <a:extLst>
                <a:ext uri="{FF2B5EF4-FFF2-40B4-BE49-F238E27FC236}">
                  <a16:creationId xmlns:a16="http://schemas.microsoft.com/office/drawing/2014/main" id="{172A153C-4D5B-0D98-A4E0-2C2FDE7060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45737" y="4339661"/>
              <a:ext cx="1531502" cy="1535847"/>
            </a:xfrm>
            <a:prstGeom prst="rect">
              <a:avLst/>
            </a:prstGeom>
          </p:spPr>
        </p:pic>
        <p:pic>
          <p:nvPicPr>
            <p:cNvPr id="25" name="Рисунок 24" descr="Изображение выглядит как еда, десерт, Легкая закуска, выпечка&#10;&#10;Автоматически созданное описание">
              <a:extLst>
                <a:ext uri="{FF2B5EF4-FFF2-40B4-BE49-F238E27FC236}">
                  <a16:creationId xmlns:a16="http://schemas.microsoft.com/office/drawing/2014/main" id="{D2AEC5E5-5496-2569-852D-5D37FE715CC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18532" y="4049581"/>
              <a:ext cx="1531502" cy="1535847"/>
            </a:xfrm>
            <a:prstGeom prst="rect">
              <a:avLst/>
            </a:prstGeom>
          </p:spPr>
        </p:pic>
        <p:pic>
          <p:nvPicPr>
            <p:cNvPr id="26" name="Рисунок 25" descr="Изображение выглядит как еда, десерт, Легкая закуска, выпечка&#10;&#10;Автоматически созданное описание">
              <a:extLst>
                <a:ext uri="{FF2B5EF4-FFF2-40B4-BE49-F238E27FC236}">
                  <a16:creationId xmlns:a16="http://schemas.microsoft.com/office/drawing/2014/main" id="{12F510C5-A2E8-E06A-A0A5-4732B72BB9A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18532" y="3759501"/>
              <a:ext cx="1531502" cy="1535847"/>
            </a:xfrm>
            <a:prstGeom prst="rect">
              <a:avLst/>
            </a:prstGeom>
          </p:spPr>
        </p:pic>
        <p:pic>
          <p:nvPicPr>
            <p:cNvPr id="27" name="Рисунок 26" descr="Изображение выглядит как еда, десерт, Легкая закуска, выпечка&#10;&#10;Автоматически созданное описание">
              <a:extLst>
                <a:ext uri="{FF2B5EF4-FFF2-40B4-BE49-F238E27FC236}">
                  <a16:creationId xmlns:a16="http://schemas.microsoft.com/office/drawing/2014/main" id="{37C42782-B188-CCAB-3387-39A480FFD3E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1466" y="3450750"/>
              <a:ext cx="1531502" cy="1535847"/>
            </a:xfrm>
            <a:prstGeom prst="rect">
              <a:avLst/>
            </a:prstGeom>
          </p:spPr>
        </p:pic>
        <p:pic>
          <p:nvPicPr>
            <p:cNvPr id="28" name="Рисунок 27" descr="Изображение выглядит как еда, десерт, Легкая закуска, выпечка&#10;&#10;Автоматически созданное описание">
              <a:extLst>
                <a:ext uri="{FF2B5EF4-FFF2-40B4-BE49-F238E27FC236}">
                  <a16:creationId xmlns:a16="http://schemas.microsoft.com/office/drawing/2014/main" id="{EFEEEDB6-CB65-FD03-CCD4-5A688D506BD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9114" y="4699270"/>
              <a:ext cx="1531502" cy="1535847"/>
            </a:xfrm>
            <a:prstGeom prst="rect">
              <a:avLst/>
            </a:prstGeom>
          </p:spPr>
        </p:pic>
        <p:pic>
          <p:nvPicPr>
            <p:cNvPr id="29" name="Рисунок 28" descr="Изображение выглядит как еда, десерт, Легкая закуска, выпечка&#10;&#10;Автоматически созданное описание">
              <a:extLst>
                <a:ext uri="{FF2B5EF4-FFF2-40B4-BE49-F238E27FC236}">
                  <a16:creationId xmlns:a16="http://schemas.microsoft.com/office/drawing/2014/main" id="{CDC39B34-F4BC-142B-1D7A-B0420906779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2756" y="4348825"/>
              <a:ext cx="1531502" cy="1535847"/>
            </a:xfrm>
            <a:prstGeom prst="rect">
              <a:avLst/>
            </a:prstGeom>
          </p:spPr>
        </p:pic>
        <p:pic>
          <p:nvPicPr>
            <p:cNvPr id="30" name="Рисунок 29" descr="Изображение выглядит как еда, десерт, Легкая закуска, выпечка&#10;&#10;Автоматически созданное описание">
              <a:extLst>
                <a:ext uri="{FF2B5EF4-FFF2-40B4-BE49-F238E27FC236}">
                  <a16:creationId xmlns:a16="http://schemas.microsoft.com/office/drawing/2014/main" id="{F93FC8BE-80A5-0D0A-120B-571394AE708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6398" y="3998380"/>
              <a:ext cx="1531502" cy="1535847"/>
            </a:xfrm>
            <a:prstGeom prst="rect">
              <a:avLst/>
            </a:prstGeom>
          </p:spPr>
        </p:pic>
      </p:grpSp>
      <p:pic>
        <p:nvPicPr>
          <p:cNvPr id="33" name="Рисунок 32" descr="Изображение выглядит как еда, конфета, леденец на палочке, кондитерские изделия&#10;&#10;Автоматически созданное описание">
            <a:extLst>
              <a:ext uri="{FF2B5EF4-FFF2-40B4-BE49-F238E27FC236}">
                <a16:creationId xmlns:a16="http://schemas.microsoft.com/office/drawing/2014/main" id="{624E2A85-0EC9-9CC8-5812-759FE5204EB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2333" y="2418672"/>
            <a:ext cx="2020655" cy="2020655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Газированные безалкогольные напитки, безалкогольный напиток, Кока-Кола, кола&#10;&#10;Автоматически созданное описание">
            <a:extLst>
              <a:ext uri="{FF2B5EF4-FFF2-40B4-BE49-F238E27FC236}">
                <a16:creationId xmlns:a16="http://schemas.microsoft.com/office/drawing/2014/main" id="{18474AE6-5F2D-2754-E255-57888BBDC92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5832" y="2403352"/>
            <a:ext cx="2020655" cy="2020655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пить, коктейль, сок, фрукт&#10;&#10;Автоматически созданное описание">
            <a:extLst>
              <a:ext uri="{FF2B5EF4-FFF2-40B4-BE49-F238E27FC236}">
                <a16:creationId xmlns:a16="http://schemas.microsoft.com/office/drawing/2014/main" id="{A1DB00ED-3971-B669-E186-09CABD44643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7460" y="2535291"/>
            <a:ext cx="1013887" cy="1655487"/>
          </a:xfrm>
          <a:prstGeom prst="rect">
            <a:avLst/>
          </a:prstGeom>
        </p:spPr>
      </p:pic>
      <p:pic>
        <p:nvPicPr>
          <p:cNvPr id="39" name="Рисунок 38" descr="Изображение выглядит как еда, Легкая закуска, выпечка, десерт&#10;&#10;Автоматически созданное описание">
            <a:extLst>
              <a:ext uri="{FF2B5EF4-FFF2-40B4-BE49-F238E27FC236}">
                <a16:creationId xmlns:a16="http://schemas.microsoft.com/office/drawing/2014/main" id="{0A1A8949-2894-2085-0E96-17503D841E6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0510" y="2323510"/>
            <a:ext cx="1587316" cy="1587316"/>
          </a:xfrm>
          <a:prstGeom prst="rect">
            <a:avLst/>
          </a:prstGeom>
        </p:spPr>
      </p:pic>
      <p:pic>
        <p:nvPicPr>
          <p:cNvPr id="40" name="Рисунок 39" descr="Изображение выглядит как круг, символ, аксессуар, золото&#10;&#10;Автоматически созданное описание">
            <a:extLst>
              <a:ext uri="{FF2B5EF4-FFF2-40B4-BE49-F238E27FC236}">
                <a16:creationId xmlns:a16="http://schemas.microsoft.com/office/drawing/2014/main" id="{F718F28B-25E5-44A1-4199-D372CF4D03C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836" y="2077241"/>
            <a:ext cx="2898321" cy="2987750"/>
          </a:xfrm>
          <a:prstGeom prst="rect">
            <a:avLst/>
          </a:prstGeom>
        </p:spPr>
      </p:pic>
      <p:pic>
        <p:nvPicPr>
          <p:cNvPr id="124" name="Picture 123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46711" y="3239311"/>
            <a:ext cx="3533775" cy="348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331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23 -0.03519 L -0.30482 -0.0051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03" y="1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-0.55157 0.02245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578" y="1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6 L -0.5487 0.0206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435" y="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4.44444E-6 L -0.32317 0.0206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59" y="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3.7037E-7 L -0.19206 0.04815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09" y="2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2.22222E-6 L -0.55612 0.00972 " pathEditMode="relative" rAng="0" ptsTypes="AA">
                                      <p:cBhvr>
                                        <p:cTn id="119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812" y="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000"/>
                            </p:stCondLst>
                            <p:childTnLst>
                              <p:par>
                                <p:cTn id="12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71B6211-6035-4DDE-8F58-B465BED5CE9D}"/>
</file>

<file path=customXml/itemProps2.xml><?xml version="1.0" encoding="utf-8"?>
<ds:datastoreItem xmlns:ds="http://schemas.openxmlformats.org/officeDocument/2006/customXml" ds:itemID="{EF25F11F-5ECF-4A4F-B447-F90699072060}"/>
</file>

<file path=customXml/itemProps3.xml><?xml version="1.0" encoding="utf-8"?>
<ds:datastoreItem xmlns:ds="http://schemas.openxmlformats.org/officeDocument/2006/customXml" ds:itemID="{8AA52129-7670-4B31-9988-BD15AA85F217}"/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2025-01-17T11:08:29Z</dcterms:created>
  <dcterms:modified xsi:type="dcterms:W3CDTF">2025-01-17T11:20:50Z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