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0" autoAdjust="0"/>
    <p:restoredTop sz="94660"/>
  </p:normalViewPr>
  <p:slideViewPr>
    <p:cSldViewPr snapToGrid="0">
      <p:cViewPr>
        <p:scale>
          <a:sx n="25" d="100"/>
          <a:sy n="25" d="100"/>
        </p:scale>
        <p:origin x="2898" y="18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02D000-FD70-4BF0-AB35-D7FE0BC762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D51A3F6-9AEE-4463-AF93-467E18AC77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91EF93F-D353-4F7C-80B9-1749F5BFA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31EEA-E429-47E5-B7F2-F15E3498DF1C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FE040A3-664E-4E87-9319-812DA83B5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8A11209-1F19-4F4C-A584-FCFB3B9252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52E0B-6BAC-4D45-A71A-44C15FEC21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61694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0574D2-15D5-4EF6-8660-BF336FE43E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F141323-3953-45A8-9B93-00A6120E62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4652D85-F5C5-4C3E-B7C9-FA9CCBCA01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31EEA-E429-47E5-B7F2-F15E3498DF1C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3904571-789A-4821-A0FD-E94B5149A6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C9607D1-B321-486A-A317-280658551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52E0B-6BAC-4D45-A71A-44C15FEC21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71618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9C09590C-7F30-4D79-AD2D-2E8E7F6464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B875EEA-3059-4424-A4A2-2A2A750048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BFA5112-599D-4E78-ACC7-9A3023354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31EEA-E429-47E5-B7F2-F15E3498DF1C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0385B36-0B65-42F8-92D4-246E2B6C8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376ECDB-58FB-425B-B249-CCFBEAD91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52E0B-6BAC-4D45-A71A-44C15FEC21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28300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65FD8F-D29A-484E-A69C-A06F680DE3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6FA7420-EABD-4B06-82DD-A6E0802CE3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211FFD6-B056-4990-9115-EA47324DD9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31EEA-E429-47E5-B7F2-F15E3498DF1C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1FF5127-DABC-4C6D-8B1C-ED6DB99FE3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671806-5C0F-43E3-94E9-0DEF7EE78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52E0B-6BAC-4D45-A71A-44C15FEC21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40860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76155B-EF56-4E08-9C03-4EE8887F65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3F6CBD1-3BCB-48DC-AE1C-6B2AF566DA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30A374D-C193-4AAF-9F81-51BE6D0F19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31EEA-E429-47E5-B7F2-F15E3498DF1C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49D20C7-9643-49F6-986D-3F4DB8CB69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D88AFDB-9C49-43F1-BDDB-CB33096D45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52E0B-6BAC-4D45-A71A-44C15FEC21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91197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C89F00-6D82-4A68-9A4B-3E456116D4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8B8218-B6F6-43EA-80BF-9DD5404B75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13995B7-D89B-4DE9-9B48-50AB6D50E3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ADBA05F-4B37-4C2C-9896-FF4328EB14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31EEA-E429-47E5-B7F2-F15E3498DF1C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20B362C-C4F0-4E03-8D8A-4B8900D43E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5E47C06-27D8-4D3F-830A-A97B540CA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52E0B-6BAC-4D45-A71A-44C15FEC21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64155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5215DC-E32E-44A2-8157-0A9F674DA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2ED3886-8338-4E50-9006-927FF91CB4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E54270B-F056-43E0-BF9D-0DB818602A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920D567-165C-4C9C-AF88-96A6231C7D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14E3A70-2EF4-48D0-8904-E66A42C03F8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4B76B56-8C47-4D39-8163-FE2B0AED5D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31EEA-E429-47E5-B7F2-F15E3498DF1C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53A8E56-03C0-4F38-AF68-AA7BB843B6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66A4C8A-0977-412E-81DE-C1565E348E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52E0B-6BAC-4D45-A71A-44C15FEC21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00446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115717-0B7F-4FB6-8C7C-0CF7D5F18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585E46D-FAA1-4766-ADE0-16E86531EB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31EEA-E429-47E5-B7F2-F15E3498DF1C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B59ECFC-3D30-4BBB-9B78-6EB7AD197D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7ADAC83-5815-4273-A2D8-7D452B2629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52E0B-6BAC-4D45-A71A-44C15FEC21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62516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1DD588F-FFFB-4940-BA33-EA314218D1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31EEA-E429-47E5-B7F2-F15E3498DF1C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7534CF6-204C-44CF-A5A5-E0F156E4C5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38E9CEC-11E2-48E1-99C1-C0D811718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52E0B-6BAC-4D45-A71A-44C15FEC21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43302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0BF71C-13AC-4CC5-B66A-48DA4F5BAC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FEF27A9-9229-44DB-9861-B79884A147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7BE3A2A-E87B-4E8E-B69C-A97D8BDF4F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119DD20-0598-4DCC-B01E-6D0D305FD5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31EEA-E429-47E5-B7F2-F15E3498DF1C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6261104-6F0E-4FDF-A7C8-88E764E402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199008D-A59B-40B5-92DF-7D24A7016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52E0B-6BAC-4D45-A71A-44C15FEC21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19935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2A7366-D5E0-40CC-8273-67C7883F5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9E761DE-CCA6-4166-A9E0-28CB4E91DDC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506EFDE-1173-4CF4-9D7C-46170A6289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B184E8-022F-492B-A702-7805E32D52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31EEA-E429-47E5-B7F2-F15E3498DF1C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5BAD71A-3FA3-4689-8FCC-4D526459D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87F4C74-3A7F-46BF-AFEF-A2DF65B506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52E0B-6BAC-4D45-A71A-44C15FEC21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392158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2960F0-5E3E-4229-BF00-FB09E3C038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0528BAD-4052-48AE-B362-D1C4B7B051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88F7066-F930-4549-966C-29E94C61E4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531EEA-E429-47E5-B7F2-F15E3498DF1C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0BF0EE7-888C-4E07-8544-DB904E52EB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20E6312-24C4-46E0-BA34-745515F5CE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E52E0B-6BAC-4D45-A71A-44C15FEC21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9776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DE731E2-1371-4AE6-BF9F-47ADCE1267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704" y="0"/>
            <a:ext cx="12234704" cy="6858000"/>
          </a:xfrm>
          <a:prstGeom prst="rect">
            <a:avLst/>
          </a:prstGeom>
        </p:spPr>
      </p:pic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23236FF4-E26D-4D01-9718-152BA00F5B69}"/>
              </a:ext>
            </a:extLst>
          </p:cNvPr>
          <p:cNvSpPr/>
          <p:nvPr/>
        </p:nvSpPr>
        <p:spPr>
          <a:xfrm>
            <a:off x="5854475" y="461966"/>
            <a:ext cx="3591700" cy="2953828"/>
          </a:xfrm>
          <a:prstGeom prst="roundRect">
            <a:avLst/>
          </a:prstGeom>
          <a:solidFill>
            <a:schemeClr val="bg1">
              <a:alpha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104347" y="4220496"/>
            <a:ext cx="2736304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463990" y="4229453"/>
            <a:ext cx="2736304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815444" y="4221722"/>
            <a:ext cx="2736304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325422" y="5884099"/>
            <a:ext cx="2160240" cy="4992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он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790393" y="5911424"/>
            <a:ext cx="2160240" cy="4992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она</a:t>
            </a:r>
            <a:endParaRPr lang="uk-UA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110003" y="5919146"/>
            <a:ext cx="2160240" cy="4992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оно</a:t>
            </a:r>
            <a:endParaRPr lang="uk-UA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99182" y="401206"/>
            <a:ext cx="3246743" cy="3246743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807846" y="743376"/>
            <a:ext cx="3717997" cy="2788496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37" b="10937"/>
          <a:stretch/>
        </p:blipFill>
        <p:spPr bwMode="auto">
          <a:xfrm>
            <a:off x="6117146" y="670882"/>
            <a:ext cx="3225597" cy="252000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426908" y="566985"/>
            <a:ext cx="2641295" cy="2641295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59663" y="382795"/>
            <a:ext cx="3144870" cy="314487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259214" y="491329"/>
            <a:ext cx="2915282" cy="2915282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374177" y="569723"/>
            <a:ext cx="2846948" cy="2846948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>
            <a:extLst>
              <a:ext uri="{FF2B5EF4-FFF2-40B4-BE49-F238E27FC236}">
                <a16:creationId xmlns:a16="http://schemas.microsoft.com/office/drawing/2014/main" id="{4A329087-1A24-4735-B877-B5FD0379C4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3407" y="-12397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 descr="Изображение выглядит как сердце, мультфильм, Зуб&#10;&#10;Автоматически созданное описание">
            <a:extLst>
              <a:ext uri="{FF2B5EF4-FFF2-40B4-BE49-F238E27FC236}">
                <a16:creationId xmlns:a16="http://schemas.microsoft.com/office/drawing/2014/main" id="{998DEED0-7D93-233D-FA5A-DB68CE0FC0B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648" y="474648"/>
            <a:ext cx="2997252" cy="3201716"/>
          </a:xfrm>
          <a:prstGeom prst="rect">
            <a:avLst/>
          </a:prstGeom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255772" y="469697"/>
            <a:ext cx="2934060" cy="293406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64078" y="366891"/>
            <a:ext cx="3076617" cy="3076617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78425" y="373794"/>
            <a:ext cx="2988870" cy="298887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5" name="Picture 21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973066" y="457310"/>
            <a:ext cx="3288210" cy="2967712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16" descr="Изображение выглядит как птица, фазановый, клюв, перо&#10;&#10;Автоматически созданное описание">
            <a:extLst>
              <a:ext uri="{FF2B5EF4-FFF2-40B4-BE49-F238E27FC236}">
                <a16:creationId xmlns:a16="http://schemas.microsoft.com/office/drawing/2014/main" id="{92820BCE-9035-9767-4020-F74833DE777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465" y="560766"/>
            <a:ext cx="2756181" cy="2756181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2CC6C0EC-E711-44AD-B575-2E57B3182C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926461" y="146827"/>
            <a:ext cx="3447727" cy="35681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6" name="Picture 1045" descr="ima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71001" y="2699875"/>
            <a:ext cx="3648075" cy="3981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903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11111E-6 L 0.02683 0.49745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1" y="248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4.07407E-6 L -0.17722 0.50672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67" y="25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1.48148E-6 L 0.22995 0.50996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97" y="2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"/>
                            </p:stCondLst>
                            <p:childTnLst>
                              <p:par>
                                <p:cTn id="84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0.02174 0.49699 " pathEditMode="relative" rAng="0" ptsTypes="AA">
                                      <p:cBhvr>
                                        <p:cTn id="111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1" y="24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13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3.7037E-6 L 0.22631 0.4882 " pathEditMode="relative" rAng="0" ptsTypes="AA">
                                      <p:cBhvr>
                                        <p:cTn id="140" dur="2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15" y="243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2000"/>
                            </p:stCondLst>
                            <p:childTnLst>
                              <p:par>
                                <p:cTn id="14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6" dur="1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2.22222E-6 L -0.16432 0.50393 " pathEditMode="relative" rAng="0" ptsTypes="AA">
                                      <p:cBhvr>
                                        <p:cTn id="169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16" y="25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2000"/>
                            </p:stCondLst>
                            <p:childTnLst>
                              <p:par>
                                <p:cTn id="171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2" dur="10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5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7.40741E-7 L 0.03946 0.49676 " pathEditMode="relative" rAng="0" ptsTypes="AA">
                                      <p:cBhvr>
                                        <p:cTn id="198" dur="2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6" y="24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0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1" dur="1000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000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4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3.7037E-6 L -0.19414 0.52384 " pathEditMode="relative" rAng="0" ptsTypes="AA">
                                      <p:cBhvr>
                                        <p:cTn id="22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14" y="26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29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2.59259E-6 L 0.04089 0.49953 " pathEditMode="relative" rAng="0" ptsTypes="AA">
                                      <p:cBhvr>
                                        <p:cTn id="256" dur="2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44" y="24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7" fill="hold">
                            <p:stCondLst>
                              <p:cond delay="2000"/>
                            </p:stCondLst>
                            <p:childTnLst>
                              <p:par>
                                <p:cTn id="258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9" dur="1000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0" dur="1000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1000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2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>
                      <p:stCondLst>
                        <p:cond delay="indefinite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2" fill="hold">
                      <p:stCondLst>
                        <p:cond delay="indefinite"/>
                      </p:stCondLst>
                      <p:childTnLst>
                        <p:par>
                          <p:cTn id="283" fill="hold">
                            <p:stCondLst>
                              <p:cond delay="0"/>
                            </p:stCondLst>
                            <p:childTnLst>
                              <p:par>
                                <p:cTn id="28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2.22222E-6 L 0.23112 0.50347 " pathEditMode="relative" rAng="0" ptsTypes="AA">
                                      <p:cBhvr>
                                        <p:cTn id="285" dur="20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49" y="25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>
                            <p:stCondLst>
                              <p:cond delay="2000"/>
                            </p:stCondLst>
                            <p:childTnLst>
                              <p:par>
                                <p:cTn id="287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8" dur="1000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9" dur="1000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0" dur="1000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1" dur="10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3" fill="hold">
                      <p:stCondLst>
                        <p:cond delay="indefinite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1" fill="hold">
                      <p:stCondLst>
                        <p:cond delay="indefinite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2.22222E-6 L 0.22448 0.50787 " pathEditMode="relative" rAng="0" ptsTypes="AA">
                                      <p:cBhvr>
                                        <p:cTn id="314" dur="2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24" y="25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5" fill="hold">
                            <p:stCondLst>
                              <p:cond delay="2000"/>
                            </p:stCondLst>
                            <p:childTnLst>
                              <p:par>
                                <p:cTn id="316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7" dur="1000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8" dur="1000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9" dur="1000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0" dur="10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2" fill="hold">
                      <p:stCondLst>
                        <p:cond delay="indefinite"/>
                      </p:stCondLst>
                      <p:childTnLst>
                        <p:par>
                          <p:cTn id="323" fill="hold">
                            <p:stCondLst>
                              <p:cond delay="0"/>
                            </p:stCondLst>
                            <p:childTnLst>
                              <p:par>
                                <p:cTn id="32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0" fill="hold">
                      <p:stCondLst>
                        <p:cond delay="indefinite"/>
                      </p:stCondLst>
                      <p:childTnLst>
                        <p:par>
                          <p:cTn id="341" fill="hold">
                            <p:stCondLst>
                              <p:cond delay="0"/>
                            </p:stCondLst>
                            <p:childTnLst>
                              <p:par>
                                <p:cTn id="34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3.7037E-7 L 0.03424 0.51597 " pathEditMode="relative" rAng="0" ptsTypes="AA">
                                      <p:cBhvr>
                                        <p:cTn id="343" dur="2000" fill="hold"/>
                                        <p:tgtEl>
                                          <p:spTgt spid="10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6" y="25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4" fill="hold">
                            <p:stCondLst>
                              <p:cond delay="2000"/>
                            </p:stCondLst>
                            <p:childTnLst>
                              <p:par>
                                <p:cTn id="345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6" dur="1000"/>
                                        <p:tgtEl>
                                          <p:spTgt spid="10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7" dur="1000"/>
                                        <p:tgtEl>
                                          <p:spTgt spid="10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8" dur="1000"/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9" dur="1000"/>
                                        <p:tgtEl>
                                          <p:spTgt spid="10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1" fill="hold">
                      <p:stCondLst>
                        <p:cond delay="indefinite"/>
                      </p:stCondLst>
                      <p:childTnLst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9" fill="hold">
                      <p:stCondLst>
                        <p:cond delay="indefinite"/>
                      </p:stCondLst>
                      <p:childTnLst>
                        <p:par>
                          <p:cTn id="370" fill="hold">
                            <p:stCondLst>
                              <p:cond delay="0"/>
                            </p:stCondLst>
                            <p:childTnLst>
                              <p:par>
                                <p:cTn id="37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1.11111E-6 L -0.17722 0.50486 " pathEditMode="relative" rAng="0" ptsTypes="AA">
                                      <p:cBhvr>
                                        <p:cTn id="37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67" y="25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3" fill="hold">
                            <p:stCondLst>
                              <p:cond delay="2000"/>
                            </p:stCondLst>
                            <p:childTnLst>
                              <p:par>
                                <p:cTn id="374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</TotalTime>
  <Words>3</Words>
  <Application>Microsoft Office PowerPoint</Application>
  <PresentationFormat>Широкоэкранный</PresentationFormat>
  <Paragraphs>3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Администратор</cp:lastModifiedBy>
  <cp:revision>9</cp:revision>
  <dcterms:created xsi:type="dcterms:W3CDTF">2024-08-26T12:29:25Z</dcterms:created>
  <dcterms:modified xsi:type="dcterms:W3CDTF">2024-11-07T09:17:30Z</dcterms:modified>
</cp:coreProperties>
</file>