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952" y="15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jp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20512" cy="6867173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931399" y="226142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9718" cy="11197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98" y="2389624"/>
            <a:ext cx="2383285" cy="23832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249" y="668858"/>
            <a:ext cx="6543343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691" y="891118"/>
            <a:ext cx="3682952" cy="36829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3970" b="12712"/>
          <a:stretch/>
        </p:blipFill>
        <p:spPr>
          <a:xfrm>
            <a:off x="4366200" y="668859"/>
            <a:ext cx="6486418" cy="472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494" y="3090891"/>
            <a:ext cx="2316522" cy="231652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9162E3-0321-DB00-BC15-7513A37E8598}"/>
              </a:ext>
            </a:extLst>
          </p:cNvPr>
          <p:cNvGrpSpPr/>
          <p:nvPr/>
        </p:nvGrpSpPr>
        <p:grpSpPr>
          <a:xfrm>
            <a:off x="7195035" y="2290885"/>
            <a:ext cx="3919088" cy="3268709"/>
            <a:chOff x="7195035" y="2290885"/>
            <a:chExt cx="3919088" cy="3268709"/>
          </a:xfrm>
        </p:grpSpPr>
        <p:pic>
          <p:nvPicPr>
            <p:cNvPr id="14" name="Рисунок 1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9916E1F-70B9-1FAC-D956-650C8FD5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4323" y="2294528"/>
              <a:ext cx="2829800" cy="282980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6DA78C1-90F5-7C38-6462-B8B063408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35" y="3418370"/>
              <a:ext cx="1625362" cy="1625362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ранспортное средство, Наземный транспорт, транспорт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A1E9EE06-1440-6132-DE71-694E0F364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55717">
              <a:off x="8224799" y="2697913"/>
              <a:ext cx="1477776" cy="663720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1B24C033-007C-C575-05EE-7E90E1271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011" y="4397849"/>
              <a:ext cx="1161745" cy="1161745"/>
            </a:xfrm>
            <a:prstGeom prst="rect">
              <a:avLst/>
            </a:prstGeom>
          </p:spPr>
        </p:pic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6621" y="705991"/>
            <a:ext cx="6474250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74" y="1382209"/>
            <a:ext cx="3868359" cy="38683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31" y="2682813"/>
            <a:ext cx="1370536" cy="1370536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127" y="2682812"/>
            <a:ext cx="1061876" cy="106187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1" t="49042" b="-1"/>
          <a:stretch/>
        </p:blipFill>
        <p:spPr>
          <a:xfrm>
            <a:off x="4347947" y="631724"/>
            <a:ext cx="6464359" cy="4844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246E0B0C-C4E9-77EE-6F72-4807CAD9B6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9077" y="2497117"/>
            <a:ext cx="2092691" cy="2092691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F52DEC6-D591-0B8D-977D-53CD1C252B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5" y="2281590"/>
            <a:ext cx="2092691" cy="209269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71" y="3557926"/>
            <a:ext cx="2092691" cy="20926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4" y="3928354"/>
            <a:ext cx="1435741" cy="14398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950" y="678159"/>
            <a:ext cx="6534972" cy="491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31" y="2204856"/>
            <a:ext cx="3659753" cy="29386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3581848"/>
            <a:ext cx="1370535" cy="1370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4678" y="1047813"/>
            <a:ext cx="4097596" cy="4174598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3118" y="3059856"/>
            <a:ext cx="2505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CFEFAF-24E1-4485-A0E3-28F20EB19DA8}"/>
</file>

<file path=customXml/itemProps2.xml><?xml version="1.0" encoding="utf-8"?>
<ds:datastoreItem xmlns:ds="http://schemas.openxmlformats.org/officeDocument/2006/customXml" ds:itemID="{4BFD51C2-61A1-4FB9-9F49-58A4F153BE40}"/>
</file>

<file path=customXml/itemProps3.xml><?xml version="1.0" encoding="utf-8"?>
<ds:datastoreItem xmlns:ds="http://schemas.openxmlformats.org/officeDocument/2006/customXml" ds:itemID="{FA9D71ED-BEE9-4324-B7BC-73EF0C0B90F6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31</cp:revision>
  <dcterms:created xsi:type="dcterms:W3CDTF">2024-04-13T20:46:49Z</dcterms:created>
  <dcterms:modified xsi:type="dcterms:W3CDTF">2024-12-27T17:16:44Z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