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50" d="100"/>
          <a:sy n="50" d="100"/>
        </p:scale>
        <p:origin x="2796" y="118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svg"/><Relationship Id="rId18" Type="http://schemas.openxmlformats.org/officeDocument/2006/relationships/image" Target="../media/image15.png"/><Relationship Id="rId19" Type="http://schemas.microsoft.com/office/2007/relationships/hdphoto" Target="../media/hdphoto2.wdp"/><Relationship Id="rId20" Type="http://schemas.openxmlformats.org/officeDocument/2006/relationships/image" Target="../media/image16.png"/><Relationship Id="rId21" Type="http://schemas.microsoft.com/office/2007/relationships/hdphoto" Target="../media/hdphoto3.wdp"/><Relationship Id="rId22" Type="http://schemas.openxmlformats.org/officeDocument/2006/relationships/image" Target="../media/image17.png"/><Relationship Id="rId23" Type="http://schemas.microsoft.com/office/2007/relationships/hdphoto" Target="../media/hdphoto4.wdp"/><Relationship Id="rId24" Type="http://schemas.openxmlformats.org/officeDocument/2006/relationships/image" Target="../media/image18.png"/><Relationship Id="rId25" Type="http://schemas.microsoft.com/office/2007/relationships/hdphoto" Target="../media/hdphoto5.wdp"/><Relationship Id="rId26" Type="http://schemas.openxmlformats.org/officeDocument/2006/relationships/image" Target="../media/image19.png"/><Relationship Id="rId27" Type="http://schemas.microsoft.com/office/2007/relationships/hdphoto" Target="../media/hdphoto6.wdp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43462" y="-1953"/>
            <a:ext cx="12235462" cy="68742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2799165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23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AA48443-441B-FC49-DA31-62284BF0744C}"/>
              </a:ext>
            </a:extLst>
          </p:cNvPr>
          <p:cNvSpPr txBox="1"/>
          <p:nvPr/>
        </p:nvSpPr>
        <p:spPr>
          <a:xfrm>
            <a:off x="6990386" y="666947"/>
            <a:ext cx="4478742" cy="25699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Парус </a:t>
            </a: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 err="1">
                <a:latin typeface="Comic Sans MS" panose="030F0702030302020204" pitchFamily="66" charset="0"/>
              </a:rPr>
              <a:t>Посміхнутися</a:t>
            </a:r>
            <a:r>
              <a:rPr lang="ru-RU" sz="2300" dirty="0">
                <a:latin typeface="Comic Sans MS" panose="030F0702030302020204" pitchFamily="66" charset="0"/>
              </a:rPr>
              <a:t> і широко </a:t>
            </a:r>
            <a:r>
              <a:rPr lang="ru-RU" sz="2300" dirty="0" err="1">
                <a:latin typeface="Comic Sans MS" panose="030F0702030302020204" pitchFamily="66" charset="0"/>
              </a:rPr>
              <a:t>відкрити</a:t>
            </a:r>
            <a:r>
              <a:rPr lang="ru-RU" sz="2300" dirty="0">
                <a:latin typeface="Comic Sans MS" panose="030F0702030302020204" pitchFamily="66" charset="0"/>
              </a:rPr>
              <a:t> рота, </a:t>
            </a:r>
            <a:r>
              <a:rPr lang="ru-RU" sz="2300" dirty="0" err="1">
                <a:latin typeface="Comic Sans MS" panose="030F0702030302020204" pitchFamily="66" charset="0"/>
              </a:rPr>
              <a:t>кінчик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язика</a:t>
            </a:r>
            <a:r>
              <a:rPr lang="ru-RU" sz="2300" dirty="0">
                <a:latin typeface="Comic Sans MS" panose="030F0702030302020204" pitchFamily="66" charset="0"/>
              </a:rPr>
              <a:t> за </a:t>
            </a:r>
            <a:r>
              <a:rPr lang="ru-RU" sz="2300" dirty="0" err="1">
                <a:latin typeface="Comic Sans MS" panose="030F0702030302020204" pitchFamily="66" charset="0"/>
              </a:rPr>
              <a:t>верхні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зуби</a:t>
            </a:r>
            <a:r>
              <a:rPr lang="ru-RU" sz="2300" dirty="0">
                <a:latin typeface="Comic Sans MS" panose="030F0702030302020204" pitchFamily="66" charset="0"/>
              </a:rPr>
              <a:t>, </a:t>
            </a:r>
            <a:r>
              <a:rPr lang="ru-RU" sz="2300" dirty="0" err="1">
                <a:latin typeface="Comic Sans MS" panose="030F0702030302020204" pitchFamily="66" charset="0"/>
              </a:rPr>
              <a:t>намагатися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утримувати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язик</a:t>
            </a:r>
            <a:r>
              <a:rPr lang="ru-RU" sz="2300" dirty="0">
                <a:latin typeface="Comic Sans MS" panose="030F0702030302020204" pitchFamily="66" charset="0"/>
              </a:rPr>
              <a:t> у альвеол </a:t>
            </a:r>
            <a:r>
              <a:rPr lang="ru-RU" sz="2300" dirty="0" err="1">
                <a:latin typeface="Comic Sans MS" panose="030F0702030302020204" pitchFamily="66" charset="0"/>
              </a:rPr>
              <a:t>від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п'яти</a:t>
            </a:r>
            <a:r>
              <a:rPr lang="ru-RU" sz="2300" dirty="0">
                <a:latin typeface="Comic Sans MS" panose="030F0702030302020204" pitchFamily="66" charset="0"/>
              </a:rPr>
              <a:t> до десяти секунд.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EE60D3-E3D9-E139-37D3-1425F0378154}"/>
              </a:ext>
            </a:extLst>
          </p:cNvPr>
          <p:cNvSpPr txBox="1"/>
          <p:nvPr/>
        </p:nvSpPr>
        <p:spPr>
          <a:xfrm>
            <a:off x="6980239" y="633917"/>
            <a:ext cx="4478742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Маляр </a:t>
            </a:r>
          </a:p>
          <a:p>
            <a:pPr algn="ctr"/>
            <a:endParaRPr lang="ru-RU" sz="23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>
                <a:latin typeface="Comic Sans MS" panose="030F0702030302020204" pitchFamily="66" charset="0"/>
              </a:rPr>
              <a:t>Губи в </a:t>
            </a:r>
            <a:r>
              <a:rPr lang="ru-RU" sz="2300" dirty="0" err="1">
                <a:latin typeface="Comic Sans MS" panose="030F0702030302020204" pitchFamily="66" charset="0"/>
              </a:rPr>
              <a:t>посмішці</a:t>
            </a:r>
            <a:r>
              <a:rPr lang="ru-RU" sz="2300" dirty="0">
                <a:latin typeface="Comic Sans MS" panose="030F0702030302020204" pitchFamily="66" charset="0"/>
              </a:rPr>
              <a:t>, </a:t>
            </a:r>
            <a:r>
              <a:rPr lang="ru-RU" sz="2300" dirty="0" err="1">
                <a:latin typeface="Comic Sans MS" panose="030F0702030302020204" pitchFamily="66" charset="0"/>
              </a:rPr>
              <a:t>відкрити</a:t>
            </a:r>
            <a:r>
              <a:rPr lang="ru-RU" sz="2300" dirty="0">
                <a:latin typeface="Comic Sans MS" panose="030F0702030302020204" pitchFamily="66" charset="0"/>
              </a:rPr>
              <a:t> рота, </a:t>
            </a:r>
            <a:r>
              <a:rPr lang="ru-RU" sz="2300" dirty="0" err="1">
                <a:latin typeface="Comic Sans MS" panose="030F0702030302020204" pitchFamily="66" charset="0"/>
              </a:rPr>
              <a:t>кінчиком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язика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погладити</a:t>
            </a:r>
            <a:r>
              <a:rPr lang="ru-RU" sz="2300" dirty="0">
                <a:latin typeface="Comic Sans MS" panose="030F0702030302020204" pitchFamily="66" charset="0"/>
              </a:rPr>
              <a:t> («</a:t>
            </a:r>
            <a:r>
              <a:rPr lang="ru-RU" sz="2300" dirty="0" err="1">
                <a:latin typeface="Comic Sans MS" panose="030F0702030302020204" pitchFamily="66" charset="0"/>
              </a:rPr>
              <a:t>пофарбувати</a:t>
            </a:r>
            <a:r>
              <a:rPr lang="ru-RU" sz="2300" dirty="0">
                <a:latin typeface="Comic Sans MS" panose="030F0702030302020204" pitchFamily="66" charset="0"/>
              </a:rPr>
              <a:t>») </a:t>
            </a:r>
            <a:r>
              <a:rPr lang="ru-RU" sz="2300" dirty="0" err="1">
                <a:latin typeface="Comic Sans MS" panose="030F0702030302020204" pitchFamily="66" charset="0"/>
              </a:rPr>
              <a:t>верхнє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піднебіння</a:t>
            </a:r>
            <a:r>
              <a:rPr lang="ru-RU" sz="23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6980239" y="653062"/>
            <a:ext cx="4478742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Чашка</a:t>
            </a: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 err="1">
                <a:latin typeface="Comic Sans MS" panose="030F0702030302020204" pitchFamily="66" charset="0"/>
              </a:rPr>
              <a:t>Відкрити</a:t>
            </a:r>
            <a:r>
              <a:rPr lang="ru-RU" sz="2300" dirty="0">
                <a:latin typeface="Comic Sans MS" panose="030F0702030302020204" pitchFamily="66" charset="0"/>
              </a:rPr>
              <a:t> рот, широкий </a:t>
            </a:r>
            <a:r>
              <a:rPr lang="ru-RU" sz="2300" dirty="0" err="1">
                <a:latin typeface="Comic Sans MS" panose="030F0702030302020204" pitchFamily="66" charset="0"/>
              </a:rPr>
              <a:t>розслаблений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язик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вигнути</a:t>
            </a:r>
            <a:r>
              <a:rPr lang="ru-RU" sz="2300" dirty="0">
                <a:latin typeface="Comic Sans MS" panose="030F0702030302020204" pitchFamily="66" charset="0"/>
              </a:rPr>
              <a:t> у </a:t>
            </a:r>
            <a:r>
              <a:rPr lang="ru-RU" sz="2300" dirty="0" err="1">
                <a:latin typeface="Comic Sans MS" panose="030F0702030302020204" pitchFamily="66" charset="0"/>
              </a:rPr>
              <a:t>формі</a:t>
            </a:r>
            <a:r>
              <a:rPr lang="ru-RU" sz="2300" dirty="0">
                <a:latin typeface="Comic Sans MS" panose="030F0702030302020204" pitchFamily="66" charset="0"/>
              </a:rPr>
              <a:t> чашки.</a:t>
            </a:r>
            <a:endParaRPr lang="ru-UA" sz="23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77391C-3B0E-B50C-9408-3F004C93C0C4}"/>
              </a:ext>
            </a:extLst>
          </p:cNvPr>
          <p:cNvSpPr txBox="1"/>
          <p:nvPr/>
        </p:nvSpPr>
        <p:spPr>
          <a:xfrm>
            <a:off x="6952286" y="617851"/>
            <a:ext cx="4478742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 err="1">
                <a:latin typeface="Comic Sans MS" panose="030F0702030302020204" pitchFamily="66" charset="0"/>
              </a:rPr>
              <a:t>Смачне</a:t>
            </a:r>
            <a:r>
              <a:rPr lang="ru-RU" sz="2300" b="1" dirty="0">
                <a:latin typeface="Comic Sans MS" panose="030F0702030302020204" pitchFamily="66" charset="0"/>
              </a:rPr>
              <a:t> </a:t>
            </a:r>
            <a:r>
              <a:rPr lang="ru-RU" sz="2300" b="1" dirty="0" err="1">
                <a:latin typeface="Comic Sans MS" panose="030F0702030302020204" pitchFamily="66" charset="0"/>
              </a:rPr>
              <a:t>варення</a:t>
            </a:r>
            <a:endParaRPr lang="ru-RU" sz="2300" b="1" dirty="0">
              <a:latin typeface="Comic Sans MS" panose="030F0702030302020204" pitchFamily="66" charset="0"/>
            </a:endParaRPr>
          </a:p>
          <a:p>
            <a:pPr algn="ctr"/>
            <a:endParaRPr lang="ru-RU" sz="23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 err="1">
                <a:latin typeface="Comic Sans MS" panose="030F0702030302020204" pitchFamily="66" charset="0"/>
              </a:rPr>
              <a:t>Усміхнися</a:t>
            </a:r>
            <a:r>
              <a:rPr lang="ru-RU" sz="2300" dirty="0">
                <a:latin typeface="Comic Sans MS" panose="030F0702030302020204" pitchFamily="66" charset="0"/>
              </a:rPr>
              <a:t>, </a:t>
            </a:r>
            <a:r>
              <a:rPr lang="ru-RU" sz="2300" dirty="0" err="1">
                <a:latin typeface="Comic Sans MS" panose="030F0702030302020204" pitchFamily="66" charset="0"/>
              </a:rPr>
              <a:t>відкрий</a:t>
            </a:r>
            <a:r>
              <a:rPr lang="ru-RU" sz="2300" dirty="0">
                <a:latin typeface="Comic Sans MS" panose="030F0702030302020204" pitchFamily="66" charset="0"/>
              </a:rPr>
              <a:t> рот і широким </a:t>
            </a:r>
            <a:r>
              <a:rPr lang="ru-RU" sz="2300" dirty="0" err="1">
                <a:latin typeface="Comic Sans MS" panose="030F0702030302020204" pitchFamily="66" charset="0"/>
              </a:rPr>
              <a:t>язиком</a:t>
            </a:r>
            <a:r>
              <a:rPr lang="ru-RU" sz="2300" dirty="0">
                <a:latin typeface="Comic Sans MS" panose="030F0702030302020204" pitchFamily="66" charset="0"/>
              </a:rPr>
              <a:t> оближи </a:t>
            </a:r>
            <a:r>
              <a:rPr lang="ru-RU" sz="2300" dirty="0" err="1">
                <a:latin typeface="Comic Sans MS" panose="030F0702030302020204" pitchFamily="66" charset="0"/>
              </a:rPr>
              <a:t>верхню</a:t>
            </a:r>
            <a:r>
              <a:rPr lang="ru-RU" sz="2300" dirty="0">
                <a:latin typeface="Comic Sans MS" panose="030F0702030302020204" pitchFamily="66" charset="0"/>
              </a:rPr>
              <a:t> губу. </a:t>
            </a:r>
            <a:r>
              <a:rPr lang="ru-RU" sz="2300" dirty="0" err="1">
                <a:latin typeface="Comic Sans MS" panose="030F0702030302020204" pitchFamily="66" charset="0"/>
              </a:rPr>
              <a:t>Нижня</a:t>
            </a:r>
            <a:r>
              <a:rPr lang="ru-RU" sz="2300" dirty="0">
                <a:latin typeface="Comic Sans MS" panose="030F0702030302020204" pitchFamily="66" charset="0"/>
              </a:rPr>
              <a:t> губа не повинна </a:t>
            </a:r>
            <a:r>
              <a:rPr lang="ru-RU" sz="2300" dirty="0" err="1">
                <a:latin typeface="Comic Sans MS" panose="030F0702030302020204" pitchFamily="66" charset="0"/>
              </a:rPr>
              <a:t>обтягувати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зуби</a:t>
            </a:r>
            <a:r>
              <a:rPr lang="ru-RU" sz="2300" dirty="0">
                <a:latin typeface="Comic Sans MS" panose="030F0702030302020204" pitchFamily="66" charset="0"/>
              </a:rPr>
              <a:t>.</a:t>
            </a:r>
            <a:endParaRPr lang="ru-UA" sz="2300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8BEC02-588C-87B2-CA8B-6913B4EA991D}"/>
              </a:ext>
            </a:extLst>
          </p:cNvPr>
          <p:cNvSpPr txBox="1"/>
          <p:nvPr/>
        </p:nvSpPr>
        <p:spPr>
          <a:xfrm>
            <a:off x="6924441" y="611827"/>
            <a:ext cx="4478742" cy="25699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Фокус</a:t>
            </a: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>
                <a:latin typeface="Comic Sans MS" panose="030F0702030302020204" pitchFamily="66" charset="0"/>
              </a:rPr>
              <a:t>З </a:t>
            </a:r>
            <a:r>
              <a:rPr lang="ru-RU" sz="2300" dirty="0" err="1">
                <a:latin typeface="Comic Sans MS" panose="030F0702030302020204" pitchFamily="66" charset="0"/>
              </a:rPr>
              <a:t>положення</a:t>
            </a:r>
            <a:r>
              <a:rPr lang="ru-RU" sz="2300" dirty="0">
                <a:latin typeface="Comic Sans MS" panose="030F0702030302020204" pitchFamily="66" charset="0"/>
              </a:rPr>
              <a:t> "</a:t>
            </a:r>
            <a:r>
              <a:rPr lang="ru-RU" sz="2300" dirty="0" err="1">
                <a:latin typeface="Comic Sans MS" panose="030F0702030302020204" pitchFamily="66" charset="0"/>
              </a:rPr>
              <a:t>Смачне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варення</a:t>
            </a:r>
            <a:r>
              <a:rPr lang="ru-RU" sz="2300" dirty="0">
                <a:latin typeface="Comic Sans MS" panose="030F0702030302020204" pitchFamily="66" charset="0"/>
              </a:rPr>
              <a:t>" сильно </a:t>
            </a:r>
            <a:r>
              <a:rPr lang="ru-RU" sz="2300" dirty="0" err="1">
                <a:latin typeface="Comic Sans MS" panose="030F0702030302020204" pitchFamily="66" charset="0"/>
              </a:rPr>
              <a:t>подути</a:t>
            </a:r>
            <a:r>
              <a:rPr lang="ru-RU" sz="2300" dirty="0">
                <a:latin typeface="Comic Sans MS" panose="030F0702030302020204" pitchFamily="66" charset="0"/>
              </a:rPr>
              <a:t> на </a:t>
            </a:r>
            <a:r>
              <a:rPr lang="ru-RU" sz="2300" dirty="0" err="1">
                <a:latin typeface="Comic Sans MS" panose="030F0702030302020204" pitchFamily="66" charset="0"/>
              </a:rPr>
              <a:t>кінчик</a:t>
            </a:r>
            <a:r>
              <a:rPr lang="ru-RU" sz="2300" dirty="0">
                <a:latin typeface="Comic Sans MS" panose="030F0702030302020204" pitchFamily="66" charset="0"/>
              </a:rPr>
              <a:t> носа, на </a:t>
            </a:r>
            <a:r>
              <a:rPr lang="ru-RU" sz="2300" dirty="0" err="1">
                <a:latin typeface="Comic Sans MS" panose="030F0702030302020204" pitchFamily="66" charset="0"/>
              </a:rPr>
              <a:t>якому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приклеєна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вузька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смужка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паперу</a:t>
            </a:r>
            <a:r>
              <a:rPr lang="ru-RU" sz="2300" dirty="0">
                <a:latin typeface="Comic Sans MS" panose="030F0702030302020204" pitchFamily="66" charset="0"/>
              </a:rPr>
              <a:t> (3x1 см) і </a:t>
            </a:r>
            <a:r>
              <a:rPr lang="ru-RU" sz="2300" dirty="0" err="1">
                <a:latin typeface="Comic Sans MS" panose="030F0702030302020204" pitchFamily="66" charset="0"/>
              </a:rPr>
              <a:t>здути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її</a:t>
            </a:r>
            <a:r>
              <a:rPr lang="ru-RU" sz="23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77CBF9-89AD-EA9D-9F47-62077B155E4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1" t="1911" r="6940" b="2682"/>
          <a:stretch/>
        </p:blipFill>
        <p:spPr>
          <a:xfrm>
            <a:off x="917818" y="882143"/>
            <a:ext cx="4435927" cy="4231074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25B9BBE-5B57-9F96-60CE-366D8AB080B1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0" t="3086" r="7484" b="4685"/>
          <a:stretch/>
        </p:blipFill>
        <p:spPr>
          <a:xfrm>
            <a:off x="881644" y="879128"/>
            <a:ext cx="4508273" cy="4354919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821691" y="825100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1" name="Рисунок 10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90D59F92-6936-F0D4-6E39-3911EB0607E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788817" y="841688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ADC48B-0B5A-4C63-3748-4C58910D58C3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9" t="4330" r="10479" b="4811"/>
          <a:stretch/>
        </p:blipFill>
        <p:spPr>
          <a:xfrm>
            <a:off x="818930" y="772623"/>
            <a:ext cx="4584867" cy="4483080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2" y="296179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0" grpId="0"/>
      <p:bldP spid="20" grpId="1"/>
      <p:bldP spid="18" grpId="0"/>
      <p:bldP spid="18" grpId="1"/>
      <p:bldP spid="13" grpId="0"/>
      <p:bldP spid="13" grpId="1"/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101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31</cp:revision>
  <dcterms:created xsi:type="dcterms:W3CDTF">2024-05-03T09:09:01Z</dcterms:created>
  <dcterms:modified xsi:type="dcterms:W3CDTF">2024-10-28T13:52:49Z</dcterms:modified>
</cp:coreProperties>
</file>