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1690" y="1929130"/>
            <a:ext cx="2828925" cy="2124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