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4986" y="2918359"/>
            <a:ext cx="34861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