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8655" y="3068955"/>
            <a:ext cx="2571750" cy="192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F5746-5726-47BF-926C-AB71226B3B1C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