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53" y="1792696"/>
            <a:ext cx="37719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19</cp:revision>
  <dcterms:created xsi:type="dcterms:W3CDTF">2024-07-11T17:45:53Z</dcterms:created>
  <dcterms:modified xsi:type="dcterms:W3CDTF">2024-11-01T08:33:24Z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</Properties>
</file>