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0" autoAdjust="0"/>
    <p:restoredTop sz="94660"/>
  </p:normalViewPr>
  <p:slideViewPr>
    <p:cSldViewPr snapToGrid="0" showGuides="1">
      <p:cViewPr varScale="1">
        <p:scale>
          <a:sx n="74" d="100"/>
          <a:sy n="74" d="100"/>
        </p:scale>
        <p:origin x="110" y="46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customXml" Target="../customXml/item1.xml"/><Relationship Id="rId8" Type="http://schemas.openxmlformats.org/officeDocument/2006/relationships/customXml" Target="../customXml/item2.xml"/><Relationship Id="rId9" Type="http://schemas.openxmlformats.org/officeDocument/2006/relationships/customXml" Target="../customXml/item3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7DC6C1B-8C12-47D9-BEA6-0BFABD47460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Підзаголовок 2">
            <a:extLst>
              <a:ext uri="{FF2B5EF4-FFF2-40B4-BE49-F238E27FC236}">
                <a16:creationId xmlns:a16="http://schemas.microsoft.com/office/drawing/2014/main" id="{8F7664E6-5EFC-4B1B-A9EE-3CC79037BEB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1FD3F38E-62B5-464C-8F48-4FBBFED591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EF9D63-BD6D-40B3-B6C5-095692E00C30}" type="datetimeFigureOut">
              <a:rPr lang="uk-UA" smtClean="0"/>
              <a:t>22.12.2024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1D465837-5CAA-4E96-8614-C55A560E92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513C85FF-8144-40E0-B860-854396123A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B6CF81-2158-4071-AB94-0D96807CA16F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9207905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8CDF136-5505-4C84-835D-686B2CB32A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2F1B41D3-0F0A-4664-84A9-6FB1960780F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2514146B-B2A4-42A5-AD8B-CAA882181A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EF9D63-BD6D-40B3-B6C5-095692E00C30}" type="datetimeFigureOut">
              <a:rPr lang="uk-UA" smtClean="0"/>
              <a:t>22.12.2024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F643AF40-E790-4A48-BAE5-8733204BBD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77887221-34E7-42EC-A9E9-6DF59AB250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B6CF81-2158-4071-AB94-0D96807CA16F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5433081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>
            <a:extLst>
              <a:ext uri="{FF2B5EF4-FFF2-40B4-BE49-F238E27FC236}">
                <a16:creationId xmlns:a16="http://schemas.microsoft.com/office/drawing/2014/main" id="{33EAADAB-A32E-447E-84B8-09C77439C24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850A7171-6C66-4A71-806F-E62D18006DE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AC4BE3DE-18FC-457E-96DC-E48CD99F9B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EF9D63-BD6D-40B3-B6C5-095692E00C30}" type="datetimeFigureOut">
              <a:rPr lang="uk-UA" smtClean="0"/>
              <a:t>22.12.2024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9F3E8508-21CB-4343-BE3E-12D185439E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EA4300DC-6971-4123-A1F5-EA9F914964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B6CF81-2158-4071-AB94-0D96807CA16F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2890839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4EA9982-9028-4205-A910-9485EE03DE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ED4DB580-1B34-4E54-BE35-C54C4348149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1513F31E-8BB9-4E1C-9821-1B70F6FB28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EF9D63-BD6D-40B3-B6C5-095692E00C30}" type="datetimeFigureOut">
              <a:rPr lang="uk-UA" smtClean="0"/>
              <a:t>22.12.2024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4D17A2E7-88C5-4EAA-9F80-4881F39BDA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EAC7C22E-ED79-498F-9CF0-E0CF90465A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B6CF81-2158-4071-AB94-0D96807CA16F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40282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C906F28-381C-4F00-BE9E-8A560119B2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10605F4B-4BE1-4FAA-93A7-D907C9C596E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BB91C801-2614-402C-8B79-16F73CD28D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EF9D63-BD6D-40B3-B6C5-095692E00C30}" type="datetimeFigureOut">
              <a:rPr lang="uk-UA" smtClean="0"/>
              <a:t>22.12.2024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59A40237-01A2-4FE6-ABAC-129A1D4159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5E1DA45D-664C-4096-B184-98519C0570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B6CF81-2158-4071-AB94-0D96807CA16F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3975908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FAAC2F4-6BA3-420C-99EC-0BF085A3BF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AFEBAD06-48A0-48AB-8735-696A3B7D50B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E7E8B1B3-5DD7-4F72-8729-7420FD44115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BE9EC03B-E616-427C-86D7-E87C12D1A7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EF9D63-BD6D-40B3-B6C5-095692E00C30}" type="datetimeFigureOut">
              <a:rPr lang="uk-UA" smtClean="0"/>
              <a:t>22.12.2024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B36AA29D-65BA-4192-ACE1-9860033F1E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CDBC7AF6-A2D7-49AE-825D-AFD3F65A54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B6CF81-2158-4071-AB94-0D96807CA16F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3350146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3A93EC9-CF0A-44B6-8906-8161CEA429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656FA21A-1894-4C0A-8FBD-6660861DF05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F87ECF86-5323-497B-9BD7-20C3CF0458F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тексту 4">
            <a:extLst>
              <a:ext uri="{FF2B5EF4-FFF2-40B4-BE49-F238E27FC236}">
                <a16:creationId xmlns:a16="http://schemas.microsoft.com/office/drawing/2014/main" id="{77566D3D-53BE-4117-A1D7-B5690011CE7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Місце для вмісту 5">
            <a:extLst>
              <a:ext uri="{FF2B5EF4-FFF2-40B4-BE49-F238E27FC236}">
                <a16:creationId xmlns:a16="http://schemas.microsoft.com/office/drawing/2014/main" id="{A2D1F427-BC3C-4DCB-9D98-879D18E9BF4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7" name="Місце для дати 6">
            <a:extLst>
              <a:ext uri="{FF2B5EF4-FFF2-40B4-BE49-F238E27FC236}">
                <a16:creationId xmlns:a16="http://schemas.microsoft.com/office/drawing/2014/main" id="{BA84A1B7-6A89-4487-83FD-C809FEC8AA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EF9D63-BD6D-40B3-B6C5-095692E00C30}" type="datetimeFigureOut">
              <a:rPr lang="uk-UA" smtClean="0"/>
              <a:t>22.12.2024</a:t>
            </a:fld>
            <a:endParaRPr lang="uk-UA"/>
          </a:p>
        </p:txBody>
      </p:sp>
      <p:sp>
        <p:nvSpPr>
          <p:cNvPr id="8" name="Місце для нижнього колонтитула 7">
            <a:extLst>
              <a:ext uri="{FF2B5EF4-FFF2-40B4-BE49-F238E27FC236}">
                <a16:creationId xmlns:a16="http://schemas.microsoft.com/office/drawing/2014/main" id="{75AA40C1-F92E-404A-9F24-D980A4DF43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>
            <a:extLst>
              <a:ext uri="{FF2B5EF4-FFF2-40B4-BE49-F238E27FC236}">
                <a16:creationId xmlns:a16="http://schemas.microsoft.com/office/drawing/2014/main" id="{CA909020-6C63-4AB0-A2C1-CB8BB51A42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B6CF81-2158-4071-AB94-0D96807CA16F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1152510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B8137C4-5C5E-452B-B3EC-392DFEF907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дати 2">
            <a:extLst>
              <a:ext uri="{FF2B5EF4-FFF2-40B4-BE49-F238E27FC236}">
                <a16:creationId xmlns:a16="http://schemas.microsoft.com/office/drawing/2014/main" id="{BA02583B-BA2F-43A9-88F5-BB82296ECA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EF9D63-BD6D-40B3-B6C5-095692E00C30}" type="datetimeFigureOut">
              <a:rPr lang="uk-UA" smtClean="0"/>
              <a:t>22.12.2024</a:t>
            </a:fld>
            <a:endParaRPr lang="uk-UA"/>
          </a:p>
        </p:txBody>
      </p:sp>
      <p:sp>
        <p:nvSpPr>
          <p:cNvPr id="4" name="Місце для нижнього колонтитула 3">
            <a:extLst>
              <a:ext uri="{FF2B5EF4-FFF2-40B4-BE49-F238E27FC236}">
                <a16:creationId xmlns:a16="http://schemas.microsoft.com/office/drawing/2014/main" id="{059563D7-A15E-4D6A-8498-F696D8DC03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>
            <a:extLst>
              <a:ext uri="{FF2B5EF4-FFF2-40B4-BE49-F238E27FC236}">
                <a16:creationId xmlns:a16="http://schemas.microsoft.com/office/drawing/2014/main" id="{44E9A7D0-7942-4B02-B78C-CABDD31620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B6CF81-2158-4071-AB94-0D96807CA16F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3405173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>
            <a:extLst>
              <a:ext uri="{FF2B5EF4-FFF2-40B4-BE49-F238E27FC236}">
                <a16:creationId xmlns:a16="http://schemas.microsoft.com/office/drawing/2014/main" id="{3B2B8247-ACA8-498A-A5E9-50F1CE3CCB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EF9D63-BD6D-40B3-B6C5-095692E00C30}" type="datetimeFigureOut">
              <a:rPr lang="uk-UA" smtClean="0"/>
              <a:t>22.12.2024</a:t>
            </a:fld>
            <a:endParaRPr lang="uk-UA"/>
          </a:p>
        </p:txBody>
      </p:sp>
      <p:sp>
        <p:nvSpPr>
          <p:cNvPr id="3" name="Місце для нижнього колонтитула 2">
            <a:extLst>
              <a:ext uri="{FF2B5EF4-FFF2-40B4-BE49-F238E27FC236}">
                <a16:creationId xmlns:a16="http://schemas.microsoft.com/office/drawing/2014/main" id="{4691FAEC-BC8E-4E44-AB64-CDE8F7599F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>
            <a:extLst>
              <a:ext uri="{FF2B5EF4-FFF2-40B4-BE49-F238E27FC236}">
                <a16:creationId xmlns:a16="http://schemas.microsoft.com/office/drawing/2014/main" id="{54629570-F3BB-44B2-99AF-3D9AD8C522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B6CF81-2158-4071-AB94-0D96807CA16F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1081744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C889DF9-D46F-4DC9-ACAF-81CAD921B6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07167AAC-DEF7-4DF6-8DF2-8297B7F037B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ED79DD79-BE7D-439B-8DF0-302CAA874EC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F7C0740B-8EC9-465B-82A1-B2AD99488F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EF9D63-BD6D-40B3-B6C5-095692E00C30}" type="datetimeFigureOut">
              <a:rPr lang="uk-UA" smtClean="0"/>
              <a:t>22.12.2024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E83D5231-E810-4ECB-9F79-2B5F3B5191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5311AA96-A410-47DA-BFE9-6DC1C7C8C1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B6CF81-2158-4071-AB94-0D96807CA16F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640041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21BEB5B-DA46-43B8-B618-9A23A16E02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зображення 2">
            <a:extLst>
              <a:ext uri="{FF2B5EF4-FFF2-40B4-BE49-F238E27FC236}">
                <a16:creationId xmlns:a16="http://schemas.microsoft.com/office/drawing/2014/main" id="{289156DD-4181-4481-86D6-59B50139B14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3EEF5BCB-5B68-411F-A058-E463069079C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53FC4813-B71E-4BB0-BEC2-A8BF736675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EF9D63-BD6D-40B3-B6C5-095692E00C30}" type="datetimeFigureOut">
              <a:rPr lang="uk-UA" smtClean="0"/>
              <a:t>22.12.2024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4D70345D-5E01-45E5-9056-08D79D4F7F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54074D79-4951-4A53-930D-B86AB1D8DF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B6CF81-2158-4071-AB94-0D96807CA16F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801368429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>
            <a:extLst>
              <a:ext uri="{FF2B5EF4-FFF2-40B4-BE49-F238E27FC236}">
                <a16:creationId xmlns:a16="http://schemas.microsoft.com/office/drawing/2014/main" id="{A5DD670F-B8E3-4BBE-B4E5-CBDA8EDCB2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2B28B6E5-F314-40C3-AD06-E8A9ED70B48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3C9E69AF-9CD5-440C-BAA3-8CB52A07612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EF9D63-BD6D-40B3-B6C5-095692E00C30}" type="datetimeFigureOut">
              <a:rPr lang="uk-UA" smtClean="0"/>
              <a:t>22.12.2024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C466F84D-B4B6-4CB6-A5E3-A0B9E316FA6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59C0669F-6781-4497-9F17-791C2EB3AD5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B6CF81-2158-4071-AB94-0D96807CA16F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1586796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2.jp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Relationship Id="rId15" Type="http://schemas.openxmlformats.org/officeDocument/2006/relationships/image" Target="../media/image14.png"/><Relationship Id="rId16" Type="http://schemas.openxmlformats.org/officeDocument/2006/relationships/image" Target="../media/image15.png"/><Relationship Id="rId17" Type="http://schemas.openxmlformats.org/officeDocument/2006/relationships/image" Target="../media/image16.png"/><Relationship Id="rId18" Type="http://schemas.openxmlformats.org/officeDocument/2006/relationships/image" Target="../media/image17.png"/><Relationship Id="rId19" Type="http://schemas.openxmlformats.org/officeDocument/2006/relationships/image" Target="../media/image18.png"/><Relationship Id="rId20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95C5EA10-D490-46E4-8106-AC9A782FE3D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Прямокутник: округлені кути 5">
            <a:extLst>
              <a:ext uri="{FF2B5EF4-FFF2-40B4-BE49-F238E27FC236}">
                <a16:creationId xmlns:a16="http://schemas.microsoft.com/office/drawing/2014/main" id="{151109AB-6814-4C6A-9BA5-40C54D2C61B2}"/>
              </a:ext>
            </a:extLst>
          </p:cNvPr>
          <p:cNvSpPr/>
          <p:nvPr/>
        </p:nvSpPr>
        <p:spPr>
          <a:xfrm>
            <a:off x="308344" y="239233"/>
            <a:ext cx="11493796" cy="6379534"/>
          </a:xfrm>
          <a:prstGeom prst="roundRect">
            <a:avLst/>
          </a:prstGeom>
          <a:blipFill>
            <a:blip r:embed="rId3"/>
            <a:stretch>
              <a:fillRect/>
            </a:stretch>
          </a:blipFill>
          <a:ln>
            <a:solidFill>
              <a:schemeClr val="bg1"/>
            </a:solidFill>
          </a:ln>
          <a:effectLst>
            <a:glow rad="101600">
              <a:schemeClr val="bg1"/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F93F08D9-EA68-48B3-85FF-E952F72C46C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5312" y="3528655"/>
            <a:ext cx="8165055" cy="3783114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7030F065-7424-4599-86B0-99EEDA4BFA2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flipH="1">
            <a:off x="-914699" y="1711065"/>
            <a:ext cx="4907702" cy="4907702"/>
          </a:xfrm>
          <a:prstGeom prst="rect">
            <a:avLst/>
          </a:prstGeom>
        </p:spPr>
      </p:pic>
      <p:sp>
        <p:nvSpPr>
          <p:cNvPr id="12" name="Прямоугольник: скругленные углы 5">
            <a:extLst>
              <a:ext uri="{FF2B5EF4-FFF2-40B4-BE49-F238E27FC236}">
                <a16:creationId xmlns:a16="http://schemas.microsoft.com/office/drawing/2014/main" id="{4BF59B3B-E2D5-4C07-BF95-3C93DBF2D69E}"/>
              </a:ext>
            </a:extLst>
          </p:cNvPr>
          <p:cNvSpPr/>
          <p:nvPr/>
        </p:nvSpPr>
        <p:spPr>
          <a:xfrm>
            <a:off x="2556864" y="526874"/>
            <a:ext cx="6342587" cy="1843800"/>
          </a:xfrm>
          <a:prstGeom prst="roundRect">
            <a:avLst/>
          </a:prstGeom>
          <a:solidFill>
            <a:schemeClr val="bg1">
              <a:alpha val="87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31E15B26-F5C9-44AA-8F0F-2D746072C97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06" r="4906"/>
          <a:stretch/>
        </p:blipFill>
        <p:spPr>
          <a:xfrm>
            <a:off x="2892289" y="3280647"/>
            <a:ext cx="1455313" cy="1354242"/>
          </a:xfrm>
          <a:prstGeom prst="rect">
            <a:avLst/>
          </a:prstGeom>
          <a:effectLst>
            <a:outerShdw blurRad="50800" dist="50800" dir="5400000" algn="ctr" rotWithShape="0">
              <a:srgbClr val="000000">
                <a:alpha val="99000"/>
              </a:srgbClr>
            </a:outerShdw>
          </a:effectLst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9FD2AE62-BEB7-4C17-A38F-62FB308E748F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637" t="-564" r="26128" b="54938"/>
          <a:stretch/>
        </p:blipFill>
        <p:spPr>
          <a:xfrm>
            <a:off x="2831602" y="555682"/>
            <a:ext cx="1795682" cy="1714227"/>
          </a:xfrm>
          <a:prstGeom prst="rect">
            <a:avLst/>
          </a:prstGeom>
          <a:effectLst>
            <a:outerShdw blurRad="50800" dist="50800" dir="5400000" algn="ctr" rotWithShape="0">
              <a:srgbClr val="000000">
                <a:alpha val="99000"/>
              </a:srgbClr>
            </a:outerShdw>
          </a:effectLst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146AF7DD-F84B-4F7F-A166-C96FF8C3738B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705286" y="632336"/>
            <a:ext cx="1697965" cy="1697965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B3DB2EAD-3E49-43DA-89A3-727CFFD343D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2" b="352"/>
          <a:stretch/>
        </p:blipFill>
        <p:spPr>
          <a:xfrm>
            <a:off x="6806070" y="634375"/>
            <a:ext cx="1856872" cy="1606126"/>
          </a:xfrm>
          <a:prstGeom prst="rect">
            <a:avLst/>
          </a:prstGeom>
          <a:effectLst>
            <a:outerShdw blurRad="50800" dist="50800" dir="5400000" algn="ctr" rotWithShape="0">
              <a:srgbClr val="000000">
                <a:alpha val="99000"/>
              </a:srgbClr>
            </a:outerShdw>
          </a:effectLst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E8FD22A0-892D-4442-9CC0-C4AACD71423D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0969" b="-6841"/>
          <a:stretch/>
        </p:blipFill>
        <p:spPr>
          <a:xfrm>
            <a:off x="4807750" y="2522735"/>
            <a:ext cx="1115057" cy="2057375"/>
          </a:xfrm>
          <a:prstGeom prst="rect">
            <a:avLst/>
          </a:prstGeom>
          <a:effectLst>
            <a:glow>
              <a:schemeClr val="bg1"/>
            </a:glow>
            <a:outerShdw blurRad="50800" dist="50800" dir="5400000" algn="ctr" rotWithShape="0">
              <a:srgbClr val="000000">
                <a:alpha val="99000"/>
              </a:srgbClr>
            </a:outerShdw>
          </a:effectLst>
        </p:spPr>
      </p:pic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CB53B7AD-9972-4504-9D6C-610C3E8788F0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5128" b="-14349"/>
          <a:stretch/>
        </p:blipFill>
        <p:spPr>
          <a:xfrm>
            <a:off x="7138723" y="239233"/>
            <a:ext cx="993112" cy="2111043"/>
          </a:xfrm>
          <a:prstGeom prst="rect">
            <a:avLst/>
          </a:prstGeom>
          <a:effectLst>
            <a:outerShdw blurRad="50800" dist="50800" dir="5400000" algn="ctr" rotWithShape="0">
              <a:srgbClr val="000000">
                <a:alpha val="99000"/>
              </a:srgbClr>
            </a:outerShdw>
          </a:effectLst>
        </p:spPr>
      </p:pic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6B9E2361-3BF8-4552-9FD5-A0C730444CA4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710128" y="509093"/>
            <a:ext cx="1857623" cy="1857623"/>
          </a:xfrm>
          <a:prstGeom prst="rect">
            <a:avLst/>
          </a:prstGeom>
          <a:effectLst>
            <a:outerShdw blurRad="50800" dist="50800" dir="5400000" algn="ctr" rotWithShape="0">
              <a:srgbClr val="000000">
                <a:alpha val="99000"/>
              </a:srgbClr>
            </a:outerShdw>
          </a:effectLst>
        </p:spPr>
      </p:pic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F3B42603-0394-4235-951F-46515052A805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813416" y="3088708"/>
            <a:ext cx="1660171" cy="1660171"/>
          </a:xfrm>
          <a:prstGeom prst="rect">
            <a:avLst/>
          </a:prstGeom>
          <a:effectLst>
            <a:glow>
              <a:schemeClr val="bg1"/>
            </a:glow>
            <a:outerShdw blurRad="50800" dist="50800" dir="5400000" algn="ctr" rotWithShape="0">
              <a:srgbClr val="000000">
                <a:alpha val="99000"/>
              </a:srgbClr>
            </a:outerShdw>
          </a:effectLst>
        </p:spPr>
      </p:pic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71588604-CBCC-41C4-8C79-8158F6626ED5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739253" y="457895"/>
            <a:ext cx="1782606" cy="1782606"/>
          </a:xfrm>
          <a:prstGeom prst="rect">
            <a:avLst/>
          </a:prstGeom>
          <a:effectLst>
            <a:outerShdw blurRad="50800" dist="50800" dir="5400000" algn="ctr" rotWithShape="0">
              <a:srgbClr val="000000">
                <a:alpha val="99000"/>
              </a:srgbClr>
            </a:outerShdw>
          </a:effectLst>
        </p:spPr>
      </p:pic>
      <p:pic>
        <p:nvPicPr>
          <p:cNvPr id="23" name="Рисунок 22">
            <a:extLst>
              <a:ext uri="{FF2B5EF4-FFF2-40B4-BE49-F238E27FC236}">
                <a16:creationId xmlns:a16="http://schemas.microsoft.com/office/drawing/2014/main" id="{EC8E0727-264F-4E7D-BBA1-FE3FE41B5FE8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507323" y="2632490"/>
            <a:ext cx="1424701" cy="1905614"/>
          </a:xfrm>
          <a:prstGeom prst="rect">
            <a:avLst/>
          </a:prstGeom>
          <a:effectLst>
            <a:outerShdw blurRad="50800" dist="50800" dir="5400000" algn="ctr" rotWithShape="0">
              <a:srgbClr val="000000">
                <a:alpha val="99000"/>
              </a:srgbClr>
            </a:outerShdw>
          </a:effectLst>
        </p:spPr>
      </p:pic>
      <p:pic>
        <p:nvPicPr>
          <p:cNvPr id="24" name="Рисунок 23">
            <a:extLst>
              <a:ext uri="{FF2B5EF4-FFF2-40B4-BE49-F238E27FC236}">
                <a16:creationId xmlns:a16="http://schemas.microsoft.com/office/drawing/2014/main" id="{35BE79C2-5F2D-4A0D-9B12-ECD099B0B884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920591" y="571637"/>
            <a:ext cx="1162661" cy="1555121"/>
          </a:xfrm>
          <a:prstGeom prst="rect">
            <a:avLst/>
          </a:prstGeom>
          <a:effectLst>
            <a:outerShdw blurRad="50800" dist="50800" dir="5400000" algn="ctr" rotWithShape="0">
              <a:srgbClr val="000000">
                <a:alpha val="99000"/>
              </a:srgbClr>
            </a:outerShdw>
          </a:effectLst>
        </p:spPr>
      </p:pic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5694E9CD-6472-4E8B-A002-E522B589A261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268729" y="2913729"/>
            <a:ext cx="1905614" cy="1905614"/>
          </a:xfrm>
          <a:prstGeom prst="rect">
            <a:avLst/>
          </a:prstGeom>
          <a:effectLst>
            <a:outerShdw blurRad="50800" dist="50800" dir="5400000" algn="ctr" rotWithShape="0">
              <a:srgbClr val="000000">
                <a:alpha val="99000"/>
              </a:srgbClr>
            </a:outerShdw>
          </a:effectLst>
        </p:spPr>
      </p:pic>
      <p:pic>
        <p:nvPicPr>
          <p:cNvPr id="26" name="Рисунок 25">
            <a:extLst>
              <a:ext uri="{FF2B5EF4-FFF2-40B4-BE49-F238E27FC236}">
                <a16:creationId xmlns:a16="http://schemas.microsoft.com/office/drawing/2014/main" id="{C1F7915F-BADD-41AA-A454-08373CCC9B43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164715" y="2546604"/>
            <a:ext cx="2720343" cy="2504206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17452987-B0AD-4333-816A-0959776EC338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691370" y="1920665"/>
            <a:ext cx="4589212" cy="4589212"/>
          </a:xfrm>
          <a:prstGeom prst="rect">
            <a:avLst/>
          </a:prstGeom>
        </p:spPr>
      </p:pic>
      <p:pic>
        <p:nvPicPr>
          <p:cNvPr id="25" name="Рисунок 24">
            <a:extLst>
              <a:ext uri="{FF2B5EF4-FFF2-40B4-BE49-F238E27FC236}">
                <a16:creationId xmlns:a16="http://schemas.microsoft.com/office/drawing/2014/main" id="{179B60EE-1491-4EA6-BC1D-89651B3E5E6A}"/>
              </a:ext>
            </a:extLst>
          </p:cNvPr>
          <p:cNvPicPr>
            <a:picLocks noChangeAspect="1"/>
          </p:cNvPicPr>
          <p:nvPr/>
        </p:nvPicPr>
        <p:blipFill rotWithShape="1"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68" b="49082"/>
          <a:stretch/>
        </p:blipFill>
        <p:spPr>
          <a:xfrm flipH="1">
            <a:off x="2094331" y="668537"/>
            <a:ext cx="3196595" cy="1555121"/>
          </a:xfrm>
          <a:prstGeom prst="rect">
            <a:avLst/>
          </a:prstGeom>
          <a:effectLst>
            <a:outerShdw blurRad="50800" dist="50800" dir="5400000" algn="ctr" rotWithShape="0">
              <a:srgbClr val="000000">
                <a:alpha val="99000"/>
              </a:srgbClr>
            </a:outerShdw>
          </a:effectLst>
        </p:spPr>
      </p:pic>
      <p:pic>
        <p:nvPicPr>
          <p:cNvPr id="27" name="Рисунок 26">
            <a:extLst>
              <a:ext uri="{FF2B5EF4-FFF2-40B4-BE49-F238E27FC236}">
                <a16:creationId xmlns:a16="http://schemas.microsoft.com/office/drawing/2014/main" id="{92A1F9D4-BAF1-4DE7-8DF8-A9B9379FE005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728232" y="643840"/>
            <a:ext cx="1697965" cy="1697965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A8E95C4E-24ED-45CA-8238-29F5710ECED0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823884" y="3074003"/>
            <a:ext cx="1769704" cy="1769704"/>
          </a:xfrm>
          <a:prstGeom prst="rect">
            <a:avLst/>
          </a:prstGeom>
        </p:spPr>
      </p:pic>
      <p:pic>
        <p:nvPicPr>
          <p:cNvPr id="28" name="Рисунок 27">
            <a:extLst>
              <a:ext uri="{FF2B5EF4-FFF2-40B4-BE49-F238E27FC236}">
                <a16:creationId xmlns:a16="http://schemas.microsoft.com/office/drawing/2014/main" id="{A63E5578-24A0-465C-8714-20D0E37CB559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685199" y="473052"/>
            <a:ext cx="2042313" cy="2042313"/>
          </a:xfrm>
          <a:prstGeom prst="rect">
            <a:avLst/>
          </a:prstGeom>
        </p:spPr>
      </p:pic>
      <p:pic>
        <p:nvPicPr>
          <p:cNvPr id="31" name="Рисунок 30">
            <a:extLst>
              <a:ext uri="{FF2B5EF4-FFF2-40B4-BE49-F238E27FC236}">
                <a16:creationId xmlns:a16="http://schemas.microsoft.com/office/drawing/2014/main" id="{DB1B3110-3D09-4A7A-8D8D-D3827F6692C5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50185" y="674328"/>
            <a:ext cx="1727585" cy="1727585"/>
          </a:xfrm>
          <a:prstGeom prst="rect">
            <a:avLst/>
          </a:prstGeom>
        </p:spPr>
      </p:pic>
      <p:pic>
        <p:nvPicPr>
          <p:cNvPr id="33" name="Рисунок 32">
            <a:extLst>
              <a:ext uri="{FF2B5EF4-FFF2-40B4-BE49-F238E27FC236}">
                <a16:creationId xmlns:a16="http://schemas.microsoft.com/office/drawing/2014/main" id="{C956B880-D45A-4B0F-BB8F-1D5C34ADDB49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6962" y="2375371"/>
            <a:ext cx="1583253" cy="2217173"/>
          </a:xfrm>
          <a:prstGeom prst="rect">
            <a:avLst/>
          </a:prstGeom>
        </p:spPr>
      </p:pic>
      <p:pic>
        <p:nvPicPr>
          <p:cNvPr id="30" name="Рисунок 29">
            <a:extLst>
              <a:ext uri="{FF2B5EF4-FFF2-40B4-BE49-F238E27FC236}">
                <a16:creationId xmlns:a16="http://schemas.microsoft.com/office/drawing/2014/main" id="{C4B818F1-9748-4A67-8039-10F54772A12E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2949" y="3139172"/>
            <a:ext cx="1727585" cy="1727585"/>
          </a:xfrm>
          <a:prstGeom prst="rect">
            <a:avLst/>
          </a:prstGeom>
        </p:spPr>
      </p:pic>
      <p:pic>
        <p:nvPicPr>
          <p:cNvPr id="34" name="Рисунок 33">
            <a:extLst>
              <a:ext uri="{FF2B5EF4-FFF2-40B4-BE49-F238E27FC236}">
                <a16:creationId xmlns:a16="http://schemas.microsoft.com/office/drawing/2014/main" id="{CDBF9511-0FD5-486A-A13F-49F577CDD4FA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8538" y="529195"/>
            <a:ext cx="1282379" cy="1795832"/>
          </a:xfrm>
          <a:prstGeom prst="rect">
            <a:avLst/>
          </a:prstGeom>
        </p:spPr>
      </p:pic>
      <p:pic>
        <p:nvPicPr>
          <p:cNvPr id="36" name="Рисунок 35">
            <a:extLst>
              <a:ext uri="{FF2B5EF4-FFF2-40B4-BE49-F238E27FC236}">
                <a16:creationId xmlns:a16="http://schemas.microsoft.com/office/drawing/2014/main" id="{EABC7DD4-C1A5-469D-A9E6-89511C377C2E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91002" y="2756845"/>
            <a:ext cx="1982009" cy="1982009"/>
          </a:xfrm>
          <a:prstGeom prst="rect">
            <a:avLst/>
          </a:prstGeom>
        </p:spPr>
      </p:pic>
      <p:pic>
        <p:nvPicPr>
          <p:cNvPr id="37" name="Рисунок 36">
            <a:extLst>
              <a:ext uri="{FF2B5EF4-FFF2-40B4-BE49-F238E27FC236}">
                <a16:creationId xmlns:a16="http://schemas.microsoft.com/office/drawing/2014/main" id="{47A0EDE8-0B24-4ADE-BB1E-D39B34ED2129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2253" y="536539"/>
            <a:ext cx="1822565" cy="1822565"/>
          </a:xfrm>
          <a:prstGeom prst="rect">
            <a:avLst/>
          </a:prstGeom>
        </p:spPr>
      </p:pic>
      <p:pic>
        <p:nvPicPr>
          <p:cNvPr id="41" name="Рисунок 40">
            <a:extLst>
              <a:ext uri="{FF2B5EF4-FFF2-40B4-BE49-F238E27FC236}">
                <a16:creationId xmlns:a16="http://schemas.microsoft.com/office/drawing/2014/main" id="{AD849789-D26C-4C2D-B3B7-547C6FE3D9E7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7026" y="3249986"/>
            <a:ext cx="1549934" cy="1549934"/>
          </a:xfrm>
          <a:prstGeom prst="rect">
            <a:avLst/>
          </a:prstGeom>
        </p:spPr>
      </p:pic>
      <p:pic>
        <p:nvPicPr>
          <p:cNvPr id="42" name="Рисунок 41">
            <a:extLst>
              <a:ext uri="{FF2B5EF4-FFF2-40B4-BE49-F238E27FC236}">
                <a16:creationId xmlns:a16="http://schemas.microsoft.com/office/drawing/2014/main" id="{D4456F94-B22A-4916-BA58-9EA653347060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98736" y="714436"/>
            <a:ext cx="1549934" cy="1549934"/>
          </a:xfrm>
          <a:prstGeom prst="rect">
            <a:avLst/>
          </a:prstGeom>
        </p:spPr>
      </p:pic>
      <p:pic>
        <p:nvPicPr>
          <p:cNvPr id="325" name="Picture 324" descr="image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7645910" y="3000761"/>
            <a:ext cx="3381375" cy="350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5723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 tmFilter="0, 0; .2, .5; .8, .5; 1, 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250" autoRev="1" fill="hold"/>
                                        <p:tgtEl>
                                          <p:spTgt spid="1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 tmFilter="0, 0; .2, .5; .8, .5; 1, 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" dur="250" autoRev="1" fill="hold"/>
                                        <p:tgtEl>
                                          <p:spTgt spid="1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 tmFilter="0, 0; .2, .5; .8, .5; 1, 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9" dur="250" autoRev="1" fill="hold"/>
                                        <p:tgtEl>
                                          <p:spTgt spid="1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 tmFilter="0, 0; .2, .5; .8, .5; 1, 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4" dur="250" autoRev="1" fill="hold"/>
                                        <p:tgtEl>
                                          <p:spTgt spid="1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500" tmFilter="0, 0; .2, .5; .8, .5; 1, 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6" dur="250" autoRev="1" fill="hold"/>
                                        <p:tgtEl>
                                          <p:spTgt spid="1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500" tmFilter="0, 0; .2, .5; .8, .5; 1, 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1" dur="250" autoRev="1" fill="hold"/>
                                        <p:tgtEl>
                                          <p:spTgt spid="1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2" dur="500" tmFilter="0, 0; .2, .5; .8, .5; 1, 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3" dur="250" autoRev="1" fill="hold"/>
                                        <p:tgtEl>
                                          <p:spTgt spid="1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7" dur="500" tmFilter="0, 0; .2, .5; .8, .5; 1, 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8" dur="250" autoRev="1" fill="hold"/>
                                        <p:tgtEl>
                                          <p:spTgt spid="1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9" dur="500" tmFilter="0, 0; .2, .5; .8, .5; 1, 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0" dur="250" autoRev="1" fill="hold"/>
                                        <p:tgtEl>
                                          <p:spTgt spid="1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4" dur="500" tmFilter="0, 0; .2, .5; .8, .5; 1, 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5" dur="250" autoRev="1" fill="hold"/>
                                        <p:tgtEl>
                                          <p:spTgt spid="1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9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8" fill="hold">
                            <p:stCondLst>
                              <p:cond delay="500"/>
                            </p:stCondLst>
                            <p:childTnLst>
                              <p:par>
                                <p:cTn id="16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2" presetID="10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8" fill="hold">
                      <p:stCondLst>
                        <p:cond delay="indefinite"/>
                      </p:stCondLst>
                      <p:childTnLst>
                        <p:par>
                          <p:cTn id="179" fill="hold">
                            <p:stCondLst>
                              <p:cond delay="0"/>
                            </p:stCondLst>
                            <p:childTnLst>
                              <p:par>
                                <p:cTn id="18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3" fill="hold">
                      <p:stCondLst>
                        <p:cond delay="indefinite"/>
                      </p:stCondLst>
                      <p:childTnLst>
                        <p:par>
                          <p:cTn id="184" fill="hold">
                            <p:stCondLst>
                              <p:cond delay="0"/>
                            </p:stCondLst>
                            <p:childTnLst>
                              <p:par>
                                <p:cTn id="18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6" dur="500" tmFilter="0, 0; .2, .5; .8, .5; 1, 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87" dur="250" autoRev="1" fill="hold"/>
                                        <p:tgtEl>
                                          <p:spTgt spid="2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8" fill="hold">
                      <p:stCondLst>
                        <p:cond delay="indefinite"/>
                      </p:stCondLst>
                      <p:childTnLst>
                        <p:par>
                          <p:cTn id="189" fill="hold">
                            <p:stCondLst>
                              <p:cond delay="0"/>
                            </p:stCondLst>
                            <p:childTnLst>
                              <p:par>
                                <p:cTn id="19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1" dur="500" tmFilter="0, 0; .2, .5; .8, .5; 1, 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2" dur="250" autoRev="1" fill="hold"/>
                                        <p:tgtEl>
                                          <p:spTgt spid="2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3" fill="hold">
                      <p:stCondLst>
                        <p:cond delay="indefinite"/>
                      </p:stCondLst>
                      <p:childTnLst>
                        <p:par>
                          <p:cTn id="194" fill="hold">
                            <p:stCondLst>
                              <p:cond delay="0"/>
                            </p:stCondLst>
                            <p:childTnLst>
                              <p:par>
                                <p:cTn id="19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8" fill="hold">
                      <p:stCondLst>
                        <p:cond delay="indefinite"/>
                      </p:stCondLst>
                      <p:childTnLst>
                        <p:par>
                          <p:cTn id="199" fill="hold">
                            <p:stCondLst>
                              <p:cond delay="0"/>
                            </p:stCondLst>
                            <p:childTnLst>
                              <p:par>
                                <p:cTn id="20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6" fill="hold">
                      <p:stCondLst>
                        <p:cond delay="indefinite"/>
                      </p:stCondLst>
                      <p:childTnLst>
                        <p:par>
                          <p:cTn id="207" fill="hold">
                            <p:stCondLst>
                              <p:cond delay="0"/>
                            </p:stCondLst>
                            <p:childTnLst>
                              <p:par>
                                <p:cTn id="208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9" dur="500" tmFilter="0, 0; .2, .5; .8, .5; 1, 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10" dur="250" autoRev="1" fill="hold"/>
                                        <p:tgtEl>
                                          <p:spTgt spid="2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1" fill="hold">
                      <p:stCondLst>
                        <p:cond delay="indefinite"/>
                      </p:stCondLst>
                      <p:childTnLst>
                        <p:par>
                          <p:cTn id="212" fill="hold">
                            <p:stCondLst>
                              <p:cond delay="0"/>
                            </p:stCondLst>
                            <p:childTnLst>
                              <p:par>
                                <p:cTn id="21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4" dur="500" tmFilter="0, 0; .2, .5; .8, .5; 1, 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15" dur="250" autoRev="1" fill="hold"/>
                                        <p:tgtEl>
                                          <p:spTgt spid="2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6" fill="hold">
                      <p:stCondLst>
                        <p:cond delay="indefinite"/>
                      </p:stCondLst>
                      <p:childTnLst>
                        <p:par>
                          <p:cTn id="217" fill="hold">
                            <p:stCondLst>
                              <p:cond delay="0"/>
                            </p:stCondLst>
                            <p:childTnLst>
                              <p:par>
                                <p:cTn id="2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1" fill="hold">
                      <p:stCondLst>
                        <p:cond delay="indefinite"/>
                      </p:stCondLst>
                      <p:childTnLst>
                        <p:par>
                          <p:cTn id="222" fill="hold">
                            <p:stCondLst>
                              <p:cond delay="0"/>
                            </p:stCondLst>
                            <p:childTnLst>
                              <p:par>
                                <p:cTn id="22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9" fill="hold">
                      <p:stCondLst>
                        <p:cond delay="indefinite"/>
                      </p:stCondLst>
                      <p:childTnLst>
                        <p:par>
                          <p:cTn id="230" fill="hold">
                            <p:stCondLst>
                              <p:cond delay="0"/>
                            </p:stCondLst>
                            <p:childTnLst>
                              <p:par>
                                <p:cTn id="231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2" dur="500" tmFilter="0, 0; .2, .5; .8, .5; 1, 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33" dur="250" autoRev="1" fill="hold"/>
                                        <p:tgtEl>
                                          <p:spTgt spid="2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4" fill="hold">
                      <p:stCondLst>
                        <p:cond delay="indefinite"/>
                      </p:stCondLst>
                      <p:childTnLst>
                        <p:par>
                          <p:cTn id="235" fill="hold">
                            <p:stCondLst>
                              <p:cond delay="0"/>
                            </p:stCondLst>
                            <p:childTnLst>
                              <p:par>
                                <p:cTn id="236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7" dur="500" tmFilter="0, 0; .2, .5; .8, .5; 1, 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38" dur="250" autoRev="1" fill="hold"/>
                                        <p:tgtEl>
                                          <p:spTgt spid="2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9" fill="hold">
                      <p:stCondLst>
                        <p:cond delay="indefinite"/>
                      </p:stCondLst>
                      <p:childTnLst>
                        <p:par>
                          <p:cTn id="240" fill="hold">
                            <p:stCondLst>
                              <p:cond delay="0"/>
                            </p:stCondLst>
                            <p:childTnLst>
                              <p:par>
                                <p:cTn id="24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4" fill="hold">
                      <p:stCondLst>
                        <p:cond delay="indefinite"/>
                      </p:stCondLst>
                      <p:childTnLst>
                        <p:par>
                          <p:cTn id="245" fill="hold">
                            <p:stCondLst>
                              <p:cond delay="0"/>
                            </p:stCondLst>
                            <p:childTnLst>
                              <p:par>
                                <p:cTn id="24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2" fill="hold">
                      <p:stCondLst>
                        <p:cond delay="indefinite"/>
                      </p:stCondLst>
                      <p:childTnLst>
                        <p:par>
                          <p:cTn id="253" fill="hold">
                            <p:stCondLst>
                              <p:cond delay="0"/>
                            </p:stCondLst>
                            <p:childTnLst>
                              <p:par>
                                <p:cTn id="254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5" dur="500" tmFilter="0, 0; .2, .5; .8, .5; 1, 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56" dur="250" autoRev="1" fill="hold"/>
                                        <p:tgtEl>
                                          <p:spTgt spid="2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7" fill="hold">
                      <p:stCondLst>
                        <p:cond delay="indefinite"/>
                      </p:stCondLst>
                      <p:childTnLst>
                        <p:par>
                          <p:cTn id="258" fill="hold">
                            <p:stCondLst>
                              <p:cond delay="0"/>
                            </p:stCondLst>
                            <p:childTnLst>
                              <p:par>
                                <p:cTn id="259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0" dur="500" tmFilter="0, 0; .2, .5; .8, .5; 1, 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61" dur="250" autoRev="1" fill="hold"/>
                                        <p:tgtEl>
                                          <p:spTgt spid="2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2" fill="hold">
                      <p:stCondLst>
                        <p:cond delay="indefinite"/>
                      </p:stCondLst>
                      <p:childTnLst>
                        <p:par>
                          <p:cTn id="263" fill="hold">
                            <p:stCondLst>
                              <p:cond delay="0"/>
                            </p:stCondLst>
                            <p:childTnLst>
                              <p:par>
                                <p:cTn id="26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7" fill="hold">
                      <p:stCondLst>
                        <p:cond delay="indefinite"/>
                      </p:stCondLst>
                      <p:childTnLst>
                        <p:par>
                          <p:cTn id="268" fill="hold">
                            <p:stCondLst>
                              <p:cond delay="0"/>
                            </p:stCondLst>
                            <p:childTnLst>
                              <p:par>
                                <p:cTn id="26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4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5" fill="hold">
                      <p:stCondLst>
                        <p:cond delay="indefinite"/>
                      </p:stCondLst>
                      <p:childTnLst>
                        <p:par>
                          <p:cTn id="276" fill="hold">
                            <p:stCondLst>
                              <p:cond delay="0"/>
                            </p:stCondLst>
                            <p:childTnLst>
                              <p:par>
                                <p:cTn id="277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8" dur="500" tmFilter="0, 0; .2, .5; .8, .5; 1, 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79" dur="250" autoRev="1" fill="hold"/>
                                        <p:tgtEl>
                                          <p:spTgt spid="2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0" fill="hold">
                      <p:stCondLst>
                        <p:cond delay="indefinite"/>
                      </p:stCondLst>
                      <p:childTnLst>
                        <p:par>
                          <p:cTn id="281" fill="hold">
                            <p:stCondLst>
                              <p:cond delay="0"/>
                            </p:stCondLst>
                            <p:childTnLst>
                              <p:par>
                                <p:cTn id="282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3" dur="500" tmFilter="0, 0; .2, .5; .8, .5; 1, 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84" dur="250" autoRev="1" fill="hold"/>
                                        <p:tgtEl>
                                          <p:spTgt spid="2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5" fill="hold">
                      <p:stCondLst>
                        <p:cond delay="indefinite"/>
                      </p:stCondLst>
                      <p:childTnLst>
                        <p:par>
                          <p:cTn id="286" fill="hold">
                            <p:stCondLst>
                              <p:cond delay="0"/>
                            </p:stCondLst>
                            <p:childTnLst>
                              <p:par>
                                <p:cTn id="28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0" fill="hold">
                      <p:stCondLst>
                        <p:cond delay="indefinite"/>
                      </p:stCondLst>
                      <p:childTnLst>
                        <p:par>
                          <p:cTn id="291" fill="hold">
                            <p:stCondLst>
                              <p:cond delay="0"/>
                            </p:stCondLst>
                            <p:childTnLst>
                              <p:par>
                                <p:cTn id="292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4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9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1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2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3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4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2" grpId="1" animBg="1"/>
      <p:bldP spid="12" grpId="2" animBg="1"/>
    </p:bldLst>
  </p:timing>
</p:sld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7F0C0377-560C-42DA-81DB-EE9340015537}"/>
</file>

<file path=customXml/itemProps2.xml><?xml version="1.0" encoding="utf-8"?>
<ds:datastoreItem xmlns:ds="http://schemas.openxmlformats.org/officeDocument/2006/customXml" ds:itemID="{B7A63CA9-3C8F-4417-B616-DC458F6C77B1}"/>
</file>

<file path=customXml/itemProps3.xml><?xml version="1.0" encoding="utf-8"?>
<ds:datastoreItem xmlns:ds="http://schemas.openxmlformats.org/officeDocument/2006/customXml" ds:itemID="{9A2ADFA7-FD56-4A46-97A1-C7382F0A4CCD}"/>
</file>

<file path=docProps/app.xml><?xml version="1.0" encoding="utf-8"?>
<Properties xmlns="http://schemas.openxmlformats.org/officeDocument/2006/extended-properties" xmlns:vt="http://schemas.openxmlformats.org/officeDocument/2006/docPropsVTypes">
  <TotalTime>160</TotalTime>
  <Words>0</Words>
  <Application>Microsoft Office PowerPoint</Application>
  <PresentationFormat>Широкий екран</PresentationFormat>
  <Paragraphs>0</Paragraphs>
  <Slides>1</Slides>
  <Notes>0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Презентація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Олександра Кириченко</dc:creator>
  <cp:lastModifiedBy>Олександра Кириченко</cp:lastModifiedBy>
  <cp:revision>10</cp:revision>
  <dcterms:created xsi:type="dcterms:W3CDTF">2024-12-21T10:44:59Z</dcterms:created>
  <dcterms:modified xsi:type="dcterms:W3CDTF">2024-12-22T07:07:36Z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