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 varScale="1">
        <p:scale>
          <a:sx n="81" d="100"/>
          <a:sy n="81" d="100"/>
        </p:scale>
        <p:origin x="754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B6A2953-E152-E5E8-42AF-6CF0DCD213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4283611-B107-1D36-98BC-EB6334D0A3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908F106-3C95-C2F4-18D6-D23939C595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A91E4-2334-41C6-B935-984715B0906C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64BC084-C455-EF19-B38B-755961D58F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9702982-EE6B-6D82-FD54-05CEFF46D2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896E8-8C54-442E-8999-B3961C1163DD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036588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79AF36-D4E6-35F7-3F96-E010053A72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1391263-F021-04C9-85A6-7EBE7DFA7A2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1387ACC-92E9-3F9B-8AC8-CE01C1A1F2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A91E4-2334-41C6-B935-984715B0906C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08C8C6F-3AE2-837B-E4CE-26B66C2B11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6474698-E682-4FDF-403C-6848EFDE93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896E8-8C54-442E-8999-B3961C1163DD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993226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A5C6DBB1-AC91-78DF-5FD5-E630936BE98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8DE362D-4E8F-66E4-4709-277BE019F2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EFEC1C7-A6D2-D3A4-BFFC-67CD07494D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A91E4-2334-41C6-B935-984715B0906C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25FFE37-9D7D-EAEE-8AD0-0C923D9553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EC48545-7CD9-6313-2F9D-6BF5C838C2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896E8-8C54-442E-8999-B3961C1163DD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99522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AAE35C-925D-2729-A561-6186F24606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FC5BEDE-FF53-BCBA-C761-A5FA21368B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0D888F4-EB76-27BC-D5AC-91B11959BB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A91E4-2334-41C6-B935-984715B0906C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2CF2051-CE69-A574-80BA-31C38E694E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83C2D3D-A2A0-771F-415F-9C612FBCDD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896E8-8C54-442E-8999-B3961C1163DD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656356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1B6D655-9986-C109-4A8E-BCCE094C7E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7B7A84B-683D-2733-05F8-E30AE93E6C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381062E-7300-CB48-9A98-0527F27AB9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A91E4-2334-41C6-B935-984715B0906C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8E8D2CE-5781-6970-AE99-180EDE9E64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F856E6C-B689-DC9B-9723-593E696603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896E8-8C54-442E-8999-B3961C1163DD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5664692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74CF170-2615-0FEC-8351-BA79041625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0923B60-AD5D-8A78-9AA3-73364EA5F4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300D311-116F-285A-7F54-AABBB99ADA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445731F-AF86-59AF-DA51-DC36D0C004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A91E4-2334-41C6-B935-984715B0906C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69F31BE-6283-7EA9-6D80-56C5A02B9E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A16127F-FC84-2C4D-732A-3A76ABA750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896E8-8C54-442E-8999-B3961C1163DD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0187205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3B9D4C-7A69-0831-76E7-6E1BF09A16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3658419-843A-C015-4C31-718C5166EA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D199A34-FCCD-435B-0B3E-897A50B387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BC6DA5B-7168-8025-1EB9-CF3F1B8F9BA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8E10BF11-DB51-686E-0A6A-E946587C234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92DEAE1F-5444-870B-3820-2490020EEF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A91E4-2334-41C6-B935-984715B0906C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8381F314-B6F0-A24F-3264-94B488939A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045D5D34-A9BE-DB24-9DEE-90F3D7382F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896E8-8C54-442E-8999-B3961C1163DD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7467116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8CF18D7-0706-2080-7EAF-CEA2623CFF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F55CB22-E56B-F7CC-C53C-96C50AF134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A91E4-2334-41C6-B935-984715B0906C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E4562522-511C-B924-9216-FF7D220B45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981B149-4C55-0D02-ABBA-BCD631D468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896E8-8C54-442E-8999-B3961C1163DD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9658332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92E42D4E-5BD6-DE16-1DD9-6BBB78EC8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A91E4-2334-41C6-B935-984715B0906C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A2A02E1-CF0F-6C8E-B315-6F0D812FC9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4485B764-89BC-E579-88DB-7272D157F6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896E8-8C54-442E-8999-B3961C1163DD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618190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52C225A-5601-7940-AFB4-ABD2C054B5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BA0D35F-4386-2C1B-809C-95662ABE6D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1EEE0FD-304E-501E-27EE-14D0956A70F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5549546-B974-8524-7BD0-6BB2EE3C1F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A91E4-2334-41C6-B935-984715B0906C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67091FF-26C9-CC31-1B21-D67285ABAA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9BD2783-1D6D-56E0-87C7-828FE00A1B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896E8-8C54-442E-8999-B3961C1163DD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3482116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C78EE1-370A-6DD8-A259-ACFCA4C690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F0A87202-14B8-8535-24FE-C489ABA61DB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667F641-3CAD-D80D-2019-340E3EA7F7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3B464A3-D4F7-EF13-ED1D-C7C318CB83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A91E4-2334-41C6-B935-984715B0906C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A7ACB38-9BFE-C48B-3C40-3B2FB55203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F4B8A38-C978-20C0-1AC4-10E51C5038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896E8-8C54-442E-8999-B3961C1163DD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241931255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E55F535-5FF7-06EB-C215-5D5CDC0FAC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D113920-0DF2-ED02-9B39-DAAEAC5A49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3D35BD6-9DC0-C3C8-71F0-95D14CB2EF5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EEA91E4-2334-41C6-B935-984715B0906C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97459CE-6FA3-AF13-8F0B-A42AF0B05A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734CABA-1E07-27F3-E109-29A179F100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96896E8-8C54-442E-8999-B3961C1163DD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3106154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мебель, стол, в помещении, дизайн интерьера&#10;&#10;Автоматически созданное описание">
            <a:extLst>
              <a:ext uri="{FF2B5EF4-FFF2-40B4-BE49-F238E27FC236}">
                <a16:creationId xmlns:a16="http://schemas.microsoft.com/office/drawing/2014/main" id="{99874958-43E2-CE57-6735-3CAB11B55C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Рисунок 9" descr="Изображение выглядит как Мобильный телефон, гаджет, Портативное устройство связи, Мобильное устройство&#10;&#10;Автоматически созданное описание">
            <a:extLst>
              <a:ext uri="{FF2B5EF4-FFF2-40B4-BE49-F238E27FC236}">
                <a16:creationId xmlns:a16="http://schemas.microsoft.com/office/drawing/2014/main" id="{CDE4796D-836C-A95B-35BC-1B87735ADC2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35" t="5317" r="20765" b="2220"/>
          <a:stretch/>
        </p:blipFill>
        <p:spPr>
          <a:xfrm>
            <a:off x="6201075" y="2314242"/>
            <a:ext cx="2590403" cy="4246709"/>
          </a:xfrm>
          <a:prstGeom prst="rect">
            <a:avLst/>
          </a:prstGeom>
        </p:spPr>
      </p:pic>
      <p:grpSp>
        <p:nvGrpSpPr>
          <p:cNvPr id="26" name="Группа 25">
            <a:extLst>
              <a:ext uri="{FF2B5EF4-FFF2-40B4-BE49-F238E27FC236}">
                <a16:creationId xmlns:a16="http://schemas.microsoft.com/office/drawing/2014/main" id="{645B96AB-501F-C376-2EF9-C6021050139C}"/>
              </a:ext>
            </a:extLst>
          </p:cNvPr>
          <p:cNvGrpSpPr/>
          <p:nvPr/>
        </p:nvGrpSpPr>
        <p:grpSpPr>
          <a:xfrm>
            <a:off x="-493930" y="51940"/>
            <a:ext cx="7172701" cy="7172701"/>
            <a:chOff x="6032947" y="827687"/>
            <a:chExt cx="6325953" cy="6325953"/>
          </a:xfrm>
        </p:grpSpPr>
        <p:pic>
          <p:nvPicPr>
            <p:cNvPr id="8" name="Рисунок 7" descr="Изображение выглядит как устройство, кухонный прибор, Бытовая техника, холодильник&#10;&#10;Автоматически созданное описание">
              <a:extLst>
                <a:ext uri="{FF2B5EF4-FFF2-40B4-BE49-F238E27FC236}">
                  <a16:creationId xmlns:a16="http://schemas.microsoft.com/office/drawing/2014/main" id="{F2F06E76-353C-6C4D-01DF-CF443014421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32947" y="827687"/>
              <a:ext cx="6325953" cy="6325953"/>
            </a:xfrm>
            <a:prstGeom prst="rect">
              <a:avLst/>
            </a:prstGeom>
          </p:spPr>
        </p:pic>
        <p:pic>
          <p:nvPicPr>
            <p:cNvPr id="14" name="Рисунок 13" descr="Изображение выглядит как еда, Мясо индейки, День благодарения, Жареная курица&#10;&#10;Автоматически созданное описание">
              <a:extLst>
                <a:ext uri="{FF2B5EF4-FFF2-40B4-BE49-F238E27FC236}">
                  <a16:creationId xmlns:a16="http://schemas.microsoft.com/office/drawing/2014/main" id="{7F5BA0A6-8C37-C20A-F48E-D6BFFC4D5A8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82987" y="2558373"/>
              <a:ext cx="1496013" cy="1496013"/>
            </a:xfrm>
            <a:prstGeom prst="rect">
              <a:avLst/>
            </a:prstGeom>
          </p:spPr>
        </p:pic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id="{1252CEF6-3A5B-43F1-0115-884D596507C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81031" y="1783168"/>
              <a:ext cx="1092309" cy="1092309"/>
            </a:xfrm>
            <a:prstGeom prst="rect">
              <a:avLst/>
            </a:prstGeom>
          </p:spPr>
        </p:pic>
        <p:pic>
          <p:nvPicPr>
            <p:cNvPr id="18" name="Рисунок 17" descr="Изображение выглядит как Натуральные продукты, овощи, производить, сладкий перец&#10;&#10;Автоматически созданное описание">
              <a:extLst>
                <a:ext uri="{FF2B5EF4-FFF2-40B4-BE49-F238E27FC236}">
                  <a16:creationId xmlns:a16="http://schemas.microsoft.com/office/drawing/2014/main" id="{C99BA84B-7A0E-2FD2-3DCA-FA8E2629F7D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10004" y="3607546"/>
              <a:ext cx="1570205" cy="1570205"/>
            </a:xfrm>
            <a:prstGeom prst="rect">
              <a:avLst/>
            </a:prstGeom>
          </p:spPr>
        </p:pic>
        <p:pic>
          <p:nvPicPr>
            <p:cNvPr id="20" name="Рисунок 19" descr="Изображение выглядит как фрукт, Натуральные продукты, Особо питательная пища, еда&#10;&#10;Автоматически созданное описание">
              <a:extLst>
                <a:ext uri="{FF2B5EF4-FFF2-40B4-BE49-F238E27FC236}">
                  <a16:creationId xmlns:a16="http://schemas.microsoft.com/office/drawing/2014/main" id="{8CC0D29E-CD9B-019D-D633-DED9022F6EA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69932" y="1716578"/>
              <a:ext cx="1092309" cy="1092309"/>
            </a:xfrm>
            <a:prstGeom prst="rect">
              <a:avLst/>
            </a:prstGeom>
          </p:spPr>
        </p:pic>
        <p:pic>
          <p:nvPicPr>
            <p:cNvPr id="22" name="Рисунок 21" descr="Изображение выглядит как банан, фрукт, Банан Саба, Плантан&#10;&#10;Автоматически созданное описание">
              <a:extLst>
                <a:ext uri="{FF2B5EF4-FFF2-40B4-BE49-F238E27FC236}">
                  <a16:creationId xmlns:a16="http://schemas.microsoft.com/office/drawing/2014/main" id="{B1E327B2-9B7F-028D-1DBB-32309A09ED0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708152">
              <a:off x="9889325" y="4665993"/>
              <a:ext cx="1092309" cy="1023514"/>
            </a:xfrm>
            <a:prstGeom prst="rect">
              <a:avLst/>
            </a:prstGeom>
          </p:spPr>
        </p:pic>
      </p:grpSp>
      <p:pic>
        <p:nvPicPr>
          <p:cNvPr id="12" name="Рисунок 11" descr="Изображение выглядит как рисунок, искусство, мультфильм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9CFD3D9D-25CE-0D21-F3B9-C0C9A88E1F4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1788" y="2152310"/>
            <a:ext cx="1420205" cy="1420205"/>
          </a:xfrm>
          <a:prstGeom prst="rect">
            <a:avLst/>
          </a:prstGeom>
        </p:spPr>
      </p:pic>
      <p:grpSp>
        <p:nvGrpSpPr>
          <p:cNvPr id="48" name="Группа 47">
            <a:extLst>
              <a:ext uri="{FF2B5EF4-FFF2-40B4-BE49-F238E27FC236}">
                <a16:creationId xmlns:a16="http://schemas.microsoft.com/office/drawing/2014/main" id="{FC824DD9-97FE-7C9F-D5A8-5ABF31365C0D}"/>
              </a:ext>
            </a:extLst>
          </p:cNvPr>
          <p:cNvGrpSpPr/>
          <p:nvPr/>
        </p:nvGrpSpPr>
        <p:grpSpPr>
          <a:xfrm>
            <a:off x="-503518" y="51110"/>
            <a:ext cx="7172701" cy="7172701"/>
            <a:chOff x="13222016" y="117099"/>
            <a:chExt cx="7172701" cy="7172701"/>
          </a:xfrm>
        </p:grpSpPr>
        <p:pic>
          <p:nvPicPr>
            <p:cNvPr id="28" name="Рисунок 27" descr="Изображение выглядит как устройство, кухонный прибор, Бытовая техника, холодильник&#10;&#10;Автоматически созданное описание">
              <a:extLst>
                <a:ext uri="{FF2B5EF4-FFF2-40B4-BE49-F238E27FC236}">
                  <a16:creationId xmlns:a16="http://schemas.microsoft.com/office/drawing/2014/main" id="{0AACEAC7-AAC2-F899-376C-0E74E5FE874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22016" y="117099"/>
              <a:ext cx="7172701" cy="7172701"/>
            </a:xfrm>
            <a:prstGeom prst="rect">
              <a:avLst/>
            </a:prstGeom>
          </p:spPr>
        </p:pic>
        <p:pic>
          <p:nvPicPr>
            <p:cNvPr id="37" name="Рисунок 36" descr="Изображение выглядит как Натуральные продукты, яблоко, производить, Местные пищевые продукты&#10;&#10;Автоматически созданное описание">
              <a:extLst>
                <a:ext uri="{FF2B5EF4-FFF2-40B4-BE49-F238E27FC236}">
                  <a16:creationId xmlns:a16="http://schemas.microsoft.com/office/drawing/2014/main" id="{F27C28E5-6EFF-E349-0E54-78FF80FAFAF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121696" y="947881"/>
              <a:ext cx="1476967" cy="1476967"/>
            </a:xfrm>
            <a:prstGeom prst="rect">
              <a:avLst/>
            </a:prstGeom>
          </p:spPr>
        </p:pic>
        <p:pic>
          <p:nvPicPr>
            <p:cNvPr id="39" name="Рисунок 38" descr="Изображение выглядит как еда, Легкая закуска, выпечка, десерт&#10;&#10;Автоматически созданное описание">
              <a:extLst>
                <a:ext uri="{FF2B5EF4-FFF2-40B4-BE49-F238E27FC236}">
                  <a16:creationId xmlns:a16="http://schemas.microsoft.com/office/drawing/2014/main" id="{9900986D-B49A-D03D-707C-027B70B8371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121696" y="1973746"/>
              <a:ext cx="1546167" cy="1546167"/>
            </a:xfrm>
            <a:prstGeom prst="rect">
              <a:avLst/>
            </a:prstGeom>
          </p:spPr>
        </p:pic>
        <p:pic>
          <p:nvPicPr>
            <p:cNvPr id="43" name="Рисунок 42" descr="Изображение выглядит как безалкогольный напиток, бутылка, красный&#10;&#10;Автоматически созданное описание">
              <a:extLst>
                <a:ext uri="{FF2B5EF4-FFF2-40B4-BE49-F238E27FC236}">
                  <a16:creationId xmlns:a16="http://schemas.microsoft.com/office/drawing/2014/main" id="{399DAC9C-461F-0594-20F6-1CCC1EC8164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7543003" y="4687788"/>
              <a:ext cx="1317791" cy="1317791"/>
            </a:xfrm>
            <a:prstGeom prst="rect">
              <a:avLst/>
            </a:prstGeom>
          </p:spPr>
        </p:pic>
        <p:pic>
          <p:nvPicPr>
            <p:cNvPr id="46" name="Рисунок 45" descr="Изображение выглядит как еда, Мясо индейки, День благодарения, Жареная курица&#10;&#10;Автоматически созданное описание">
              <a:extLst>
                <a:ext uri="{FF2B5EF4-FFF2-40B4-BE49-F238E27FC236}">
                  <a16:creationId xmlns:a16="http://schemas.microsoft.com/office/drawing/2014/main" id="{032C4197-83AD-A8CD-B3B3-A1237B08ED7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121696" y="3353172"/>
              <a:ext cx="1696259" cy="1696259"/>
            </a:xfrm>
            <a:prstGeom prst="rect">
              <a:avLst/>
            </a:prstGeom>
          </p:spPr>
        </p:pic>
        <p:pic>
          <p:nvPicPr>
            <p:cNvPr id="47" name="Рисунок 46">
              <a:extLst>
                <a:ext uri="{FF2B5EF4-FFF2-40B4-BE49-F238E27FC236}">
                  <a16:creationId xmlns:a16="http://schemas.microsoft.com/office/drawing/2014/main" id="{D2ABA1F6-B8CD-B7B8-D0C6-DC19C1E51D7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469067" y="2281395"/>
              <a:ext cx="1238518" cy="1238518"/>
            </a:xfrm>
            <a:prstGeom prst="rect">
              <a:avLst/>
            </a:prstGeom>
          </p:spPr>
        </p:pic>
      </p:grpSp>
      <p:pic>
        <p:nvPicPr>
          <p:cNvPr id="45" name="Рисунок 44" descr="Изображение выглядит как обувь, красный, Карминный цвет, башмак&#10;&#10;Автоматически созданное описание">
            <a:extLst>
              <a:ext uri="{FF2B5EF4-FFF2-40B4-BE49-F238E27FC236}">
                <a16:creationId xmlns:a16="http://schemas.microsoft.com/office/drawing/2014/main" id="{0E910C50-3B31-65C4-392C-2E8A30BE714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7990" y="3475502"/>
            <a:ext cx="1226726" cy="1226726"/>
          </a:xfrm>
          <a:prstGeom prst="rect">
            <a:avLst/>
          </a:prstGeom>
        </p:spPr>
      </p:pic>
      <p:grpSp>
        <p:nvGrpSpPr>
          <p:cNvPr id="24" name="Группа 23">
            <a:extLst>
              <a:ext uri="{FF2B5EF4-FFF2-40B4-BE49-F238E27FC236}">
                <a16:creationId xmlns:a16="http://schemas.microsoft.com/office/drawing/2014/main" id="{F89CBD0D-0BDA-E51B-2D00-86BBBEC4D162}"/>
              </a:ext>
            </a:extLst>
          </p:cNvPr>
          <p:cNvGrpSpPr/>
          <p:nvPr/>
        </p:nvGrpSpPr>
        <p:grpSpPr>
          <a:xfrm>
            <a:off x="-528272" y="51110"/>
            <a:ext cx="7172701" cy="7172701"/>
            <a:chOff x="11566740" y="124192"/>
            <a:chExt cx="7172701" cy="7172701"/>
          </a:xfrm>
        </p:grpSpPr>
        <p:pic>
          <p:nvPicPr>
            <p:cNvPr id="2" name="Рисунок 1" descr="Изображение выглядит как устройство, кухонный прибор, Бытовая техника, холодильник&#10;&#10;Автоматически созданное описание">
              <a:extLst>
                <a:ext uri="{FF2B5EF4-FFF2-40B4-BE49-F238E27FC236}">
                  <a16:creationId xmlns:a16="http://schemas.microsoft.com/office/drawing/2014/main" id="{00C60C41-2B18-CB95-D2B7-7CE7C02206F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66740" y="124192"/>
              <a:ext cx="7172701" cy="7172701"/>
            </a:xfrm>
            <a:prstGeom prst="rect">
              <a:avLst/>
            </a:prstGeom>
          </p:spPr>
        </p:pic>
        <p:pic>
          <p:nvPicPr>
            <p:cNvPr id="35" name="Рисунок 34" descr="Изображение выглядит как еда, Поваренное искусство, гарнир, Кулинария&#10;&#10;Автоматически созданное описание">
              <a:extLst>
                <a:ext uri="{FF2B5EF4-FFF2-40B4-BE49-F238E27FC236}">
                  <a16:creationId xmlns:a16="http://schemas.microsoft.com/office/drawing/2014/main" id="{ABAE1B11-045A-3E15-3331-C2B54040270E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747273" y="1402034"/>
              <a:ext cx="1165361" cy="1165361"/>
            </a:xfrm>
            <a:prstGeom prst="rect">
              <a:avLst/>
            </a:prstGeom>
          </p:spPr>
        </p:pic>
        <p:pic>
          <p:nvPicPr>
            <p:cNvPr id="41" name="Рисунок 40" descr="Изображение выглядит как еда, миска, иллюстр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9F178931-05B2-C515-F8BF-F6CE4D649224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97576" y="3160377"/>
              <a:ext cx="1850415" cy="1850415"/>
            </a:xfrm>
            <a:prstGeom prst="rect">
              <a:avLst/>
            </a:prstGeom>
          </p:spPr>
        </p:pic>
        <p:pic>
          <p:nvPicPr>
            <p:cNvPr id="6" name="Рисунок 5" descr="Изображение выглядит как Натуральные продукты, овощи, производить, сладкий перец&#10;&#10;Автоматически созданное описание">
              <a:extLst>
                <a:ext uri="{FF2B5EF4-FFF2-40B4-BE49-F238E27FC236}">
                  <a16:creationId xmlns:a16="http://schemas.microsoft.com/office/drawing/2014/main" id="{067DFC75-3BB2-9FC7-B33A-10599BBE1A8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97576" y="950532"/>
              <a:ext cx="1750609" cy="1750609"/>
            </a:xfrm>
            <a:prstGeom prst="rect">
              <a:avLst/>
            </a:prstGeom>
          </p:spPr>
        </p:pic>
        <p:pic>
          <p:nvPicPr>
            <p:cNvPr id="9" name="Рисунок 8" descr="Изображение выглядит как пить, коктейль, сок, фрукт&#10;&#10;Автоматически созданное описание">
              <a:extLst>
                <a:ext uri="{FF2B5EF4-FFF2-40B4-BE49-F238E27FC236}">
                  <a16:creationId xmlns:a16="http://schemas.microsoft.com/office/drawing/2014/main" id="{05D7AB6A-AEB8-A99B-63ED-0780836A2542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097776" y="3429000"/>
              <a:ext cx="688394" cy="1124018"/>
            </a:xfrm>
            <a:prstGeom prst="rect">
              <a:avLst/>
            </a:prstGeom>
          </p:spPr>
        </p:pic>
        <p:pic>
          <p:nvPicPr>
            <p:cNvPr id="17" name="Рисунок 16" descr="Изображение выглядит как яблоко, фрукт, сердце, Предметная фотография&#10;&#10;Автоматически созданное описание">
              <a:extLst>
                <a:ext uri="{FF2B5EF4-FFF2-40B4-BE49-F238E27FC236}">
                  <a16:creationId xmlns:a16="http://schemas.microsoft.com/office/drawing/2014/main" id="{E7220C65-2362-2E97-E270-B97A2843042B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56028" y="2358859"/>
              <a:ext cx="813156" cy="991654"/>
            </a:xfrm>
            <a:prstGeom prst="rect">
              <a:avLst/>
            </a:prstGeom>
          </p:spPr>
        </p:pic>
        <p:pic>
          <p:nvPicPr>
            <p:cNvPr id="23" name="Рисунок 22" descr="Изображение выглядит как яблоко, фрукт, сердце, Предметная фотография&#10;&#10;Автоматически созданное описание">
              <a:extLst>
                <a:ext uri="{FF2B5EF4-FFF2-40B4-BE49-F238E27FC236}">
                  <a16:creationId xmlns:a16="http://schemas.microsoft.com/office/drawing/2014/main" id="{389C2FDA-806C-615A-5171-F821460AC302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10873" y="2368059"/>
              <a:ext cx="813156" cy="991654"/>
            </a:xfrm>
            <a:prstGeom prst="rect">
              <a:avLst/>
            </a:prstGeom>
          </p:spPr>
        </p:pic>
      </p:grpSp>
      <p:pic>
        <p:nvPicPr>
          <p:cNvPr id="21" name="Рисунок 20" descr="Изображение выглядит как транспортное средство, Наземный транспорт, машина, транспорт&#10;&#10;Автоматически созданное описание">
            <a:extLst>
              <a:ext uri="{FF2B5EF4-FFF2-40B4-BE49-F238E27FC236}">
                <a16:creationId xmlns:a16="http://schemas.microsoft.com/office/drawing/2014/main" id="{6005A4D7-0C22-E8C0-623B-816EEE36DBFD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299" y="2089887"/>
            <a:ext cx="1669327" cy="1669327"/>
          </a:xfrm>
          <a:prstGeom prst="rect">
            <a:avLst/>
          </a:prstGeom>
        </p:spPr>
      </p:pic>
      <p:grpSp>
        <p:nvGrpSpPr>
          <p:cNvPr id="42" name="Группа 41">
            <a:extLst>
              <a:ext uri="{FF2B5EF4-FFF2-40B4-BE49-F238E27FC236}">
                <a16:creationId xmlns:a16="http://schemas.microsoft.com/office/drawing/2014/main" id="{DAB59170-7E58-9F96-2CD5-1E15A64DA043}"/>
              </a:ext>
            </a:extLst>
          </p:cNvPr>
          <p:cNvGrpSpPr/>
          <p:nvPr/>
        </p:nvGrpSpPr>
        <p:grpSpPr>
          <a:xfrm>
            <a:off x="-475496" y="51364"/>
            <a:ext cx="7172701" cy="7172701"/>
            <a:chOff x="11566740" y="-958292"/>
            <a:chExt cx="7172701" cy="7172701"/>
          </a:xfrm>
        </p:grpSpPr>
        <p:pic>
          <p:nvPicPr>
            <p:cNvPr id="25" name="Рисунок 24" descr="Изображение выглядит как устройство, кухонный прибор, Бытовая техника, холодильник&#10;&#10;Автоматически созданное описание">
              <a:extLst>
                <a:ext uri="{FF2B5EF4-FFF2-40B4-BE49-F238E27FC236}">
                  <a16:creationId xmlns:a16="http://schemas.microsoft.com/office/drawing/2014/main" id="{7E7D1848-0D27-70C3-DBE0-D9A070F83EC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66740" y="-958292"/>
              <a:ext cx="7172701" cy="7172701"/>
            </a:xfrm>
            <a:prstGeom prst="rect">
              <a:avLst/>
            </a:prstGeom>
          </p:spPr>
        </p:pic>
        <p:pic>
          <p:nvPicPr>
            <p:cNvPr id="13" name="Рисунок 12" descr="Изображение выглядит как выпечка, Легкая закуска, Быстрое питание, еда&#10;&#10;Автоматически созданное описание">
              <a:extLst>
                <a:ext uri="{FF2B5EF4-FFF2-40B4-BE49-F238E27FC236}">
                  <a16:creationId xmlns:a16="http://schemas.microsoft.com/office/drawing/2014/main" id="{581A3659-5D0D-C8FE-0C29-FD50000F8A7E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066485" y="1456265"/>
              <a:ext cx="1253110" cy="939833"/>
            </a:xfrm>
            <a:prstGeom prst="rect">
              <a:avLst/>
            </a:prstGeom>
          </p:spPr>
        </p:pic>
        <p:pic>
          <p:nvPicPr>
            <p:cNvPr id="29" name="Рисунок 28" descr="Изображение выглядит как фрукт, еда, томат&#10;&#10;Автоматически созданное описание">
              <a:extLst>
                <a:ext uri="{FF2B5EF4-FFF2-40B4-BE49-F238E27FC236}">
                  <a16:creationId xmlns:a16="http://schemas.microsoft.com/office/drawing/2014/main" id="{6EC7DCD3-63E4-E387-CC56-5EEE902BAD59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89171" y="118935"/>
              <a:ext cx="1335323" cy="1335323"/>
            </a:xfrm>
            <a:prstGeom prst="rect">
              <a:avLst/>
            </a:prstGeom>
          </p:spPr>
        </p:pic>
        <p:pic>
          <p:nvPicPr>
            <p:cNvPr id="31" name="Рисунок 30" descr="Изображение выглядит как яйцо, Предметная фотография, еда&#10;&#10;Автоматически созданное описание">
              <a:extLst>
                <a:ext uri="{FF2B5EF4-FFF2-40B4-BE49-F238E27FC236}">
                  <a16:creationId xmlns:a16="http://schemas.microsoft.com/office/drawing/2014/main" id="{012B711C-CAEB-6F7F-A5D5-05138644FD43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716700" y="2358858"/>
              <a:ext cx="1335324" cy="1335324"/>
            </a:xfrm>
            <a:prstGeom prst="rect">
              <a:avLst/>
            </a:prstGeom>
          </p:spPr>
        </p:pic>
        <p:pic>
          <p:nvPicPr>
            <p:cNvPr id="33" name="Рисунок 32" descr="Изображение выглядит как лапша, Кулинария, Аль денте, паста&#10;&#10;Автоматически созданное описание">
              <a:extLst>
                <a:ext uri="{FF2B5EF4-FFF2-40B4-BE49-F238E27FC236}">
                  <a16:creationId xmlns:a16="http://schemas.microsoft.com/office/drawing/2014/main" id="{AA14B04F-49FA-01AB-F324-DFD67091B704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536286" y="2358859"/>
              <a:ext cx="1335323" cy="1335323"/>
            </a:xfrm>
            <a:prstGeom prst="rect">
              <a:avLst/>
            </a:prstGeom>
          </p:spPr>
        </p:pic>
        <p:pic>
          <p:nvPicPr>
            <p:cNvPr id="36" name="Рисунок 35" descr="Изображение выглядит как еда, десерт, Легкая закуска, выпечка&#10;&#10;Автоматически созданное описание">
              <a:extLst>
                <a:ext uri="{FF2B5EF4-FFF2-40B4-BE49-F238E27FC236}">
                  <a16:creationId xmlns:a16="http://schemas.microsoft.com/office/drawing/2014/main" id="{59319506-E7AE-671E-D1C1-613BF5536DE2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122658">
              <a:off x="15869621" y="1781829"/>
              <a:ext cx="1097638" cy="1097638"/>
            </a:xfrm>
            <a:prstGeom prst="rect">
              <a:avLst/>
            </a:prstGeom>
          </p:spPr>
        </p:pic>
      </p:grpSp>
      <p:pic>
        <p:nvPicPr>
          <p:cNvPr id="40" name="Рисунок 39" descr="Изображение выглядит как настенные часы, часы, Кварцевые часы, круг&#10;&#10;Автоматически созданное описание">
            <a:extLst>
              <a:ext uri="{FF2B5EF4-FFF2-40B4-BE49-F238E27FC236}">
                <a16:creationId xmlns:a16="http://schemas.microsoft.com/office/drawing/2014/main" id="{3F893891-447B-75A1-0BC4-99F980385439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2941" y="1159283"/>
            <a:ext cx="1209820" cy="1209820"/>
          </a:xfrm>
          <a:prstGeom prst="rect">
            <a:avLst/>
          </a:prstGeom>
        </p:spPr>
      </p:pic>
      <p:pic>
        <p:nvPicPr>
          <p:cNvPr id="79" name="Picture 78" descr="image.png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8797316" y="3572515"/>
            <a:ext cx="2781300" cy="3228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9179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66A386AC-EB68-4901-A867-B29B4E17F730}"/>
</file>

<file path=customXml/itemProps2.xml><?xml version="1.0" encoding="utf-8"?>
<ds:datastoreItem xmlns:ds="http://schemas.openxmlformats.org/officeDocument/2006/customXml" ds:itemID="{7DE16B4F-D36C-476B-8A23-48A5044B1F7E}"/>
</file>

<file path=customXml/itemProps3.xml><?xml version="1.0" encoding="utf-8"?>
<ds:datastoreItem xmlns:ds="http://schemas.openxmlformats.org/officeDocument/2006/customXml" ds:itemID="{51B3147C-FF57-4866-9400-A4A1231D2EB3}"/>
</file>

<file path=docProps/app.xml><?xml version="1.0" encoding="utf-8"?>
<Properties xmlns="http://schemas.openxmlformats.org/officeDocument/2006/extended-properties" xmlns:vt="http://schemas.openxmlformats.org/officeDocument/2006/docPropsVTypes">
  <TotalTime>26</TotalTime>
  <Words>0</Words>
  <Application>Microsoft Office PowerPoint</Application>
  <PresentationFormat>Широкий екран</PresentationFormat>
  <Paragraphs>0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Презентація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Администратор</dc:creator>
  <cp:lastModifiedBy>Nattaly.kostyuk84@gmail.com</cp:lastModifiedBy>
  <cp:revision>6</cp:revision>
  <dcterms:created xsi:type="dcterms:W3CDTF">2025-01-22T11:33:28Z</dcterms:created>
  <dcterms:modified xsi:type="dcterms:W3CDTF">2025-02-01T13:15:02Z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