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0" d="100"/>
          <a:sy n="60" d="100"/>
        </p:scale>
        <p:origin x="7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FCFCEA-709F-679B-DA26-B1506501B75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473621"/>
            <a:ext cx="2220609" cy="22206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586956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09" y="571653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EA35366F-8643-7CBA-3915-821560B7A04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4" y="583348"/>
            <a:ext cx="2122002" cy="21220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3" y="496972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6" name="Рисунок 5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0DAE4-0877-6EBA-7A7A-9F2F246C6D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469690"/>
            <a:ext cx="2909178" cy="21818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2" y="540322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389447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6" y="301246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0" y="484953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36" y="460894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73" y="409511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0" y="-339408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1695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3464 0.1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1901 0.09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145 0.141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289 0.08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34401 0.0819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32161 0.1166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121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4BBCF0-8F7D-4413-A5DF-0AAE6688CE56}"/>
</file>

<file path=customXml/itemProps2.xml><?xml version="1.0" encoding="utf-8"?>
<ds:datastoreItem xmlns:ds="http://schemas.openxmlformats.org/officeDocument/2006/customXml" ds:itemID="{E16430DD-9F7D-45B7-AC45-106994CA8AC7}"/>
</file>

<file path=customXml/itemProps3.xml><?xml version="1.0" encoding="utf-8"?>
<ds:datastoreItem xmlns:ds="http://schemas.openxmlformats.org/officeDocument/2006/customXml" ds:itemID="{BC551178-754C-4EEA-A6C4-575241BFA78D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2024-08-15T19:13:52Z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