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/>
          <p:cNvSpPr>
            <a:spLocks noChangeAspect="1" noChangeArrowheads="1"/>
          </p:cNvSpPr>
          <p:nvPr/>
        </p:nvSpPr>
        <p:spPr bwMode="auto">
          <a:xfrm>
            <a:off x="62103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8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3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9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8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7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1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2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9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2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5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6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7" y="224666"/>
            <a:ext cx="4491433" cy="4539989"/>
          </a:xfrm>
          <a:prstGeom prst="rect">
            <a:avLst/>
          </a:prstGeom>
        </p:spPr>
      </p:pic>
      <p:pic>
        <p:nvPicPr>
          <p:cNvPr id="3075" name="Picture 3074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572" y="3730943"/>
            <a:ext cx="1933575" cy="3095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2024-04-16T06:25:00Z</dcterms:created>
  <dcterms:modified xsi:type="dcterms:W3CDTF">2024-10-22T12:31:07Z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2470B30D27F2419FB6E5F63ABEA072F9_12</vt:lpwstr>
  </property>
  <property fmtid="{D5CDD505-2E9C-101B-9397-08002B2CF9AE}" pid="3" name="KSOProductBuildVer">
    <vt:lpwstr>1033-12.2.0.17119</vt:lpwstr>
  </property>
</Properties>
</file>