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10460" y="1488944"/>
            <a:ext cx="487363" cy="487363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10240" y="3255131"/>
            <a:ext cx="34861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30</cp:revision>
  <dcterms:created xsi:type="dcterms:W3CDTF">2024-04-13T10:22:45Z</dcterms:created>
  <dcterms:modified xsi:type="dcterms:W3CDTF">2024-11-29T22:48:43Z</dcterms:modified>
</cp:coreProperties>
</file>