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BBA2D-8680-4490-A71C-F921A8B2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FD0C288-5E0E-4E55-A5A5-2E2786746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F96BCD-A6C4-48F3-B0D6-EBE247B0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E8AE0-348B-435F-858D-69755BF4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24E411-73D8-4B9D-94CA-2B30B729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64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48C03-9F5A-4B7B-9170-35F7543B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A04A26D-4F30-4E70-8352-6A8F3BB21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9291E4-2AD0-4030-9113-EAC6EFA2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827136-98AF-4216-90D0-283C3643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8A01D1-5060-49C8-BD5D-6CF5194F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44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91607F-C598-4073-A9AC-D4FF6C378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FFE1ADD-8861-4D08-A194-B3E9116EE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520E70-69A7-4217-89EC-F72E4A92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97ED28-59B1-462C-8880-C7772DD7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FD8E2B-38C5-41A7-B5A7-A7B461E8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60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87F22-DF5B-4E41-BA5F-DCBB5AAA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B83DE7-87D8-47C1-8591-EC4A1534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3ADD70-53EA-47D3-A735-476C0A00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207FE9-5358-4ED8-ACB4-E44B0873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E88C9C-486A-413C-AAB3-862C13CB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84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5062-23A4-4DDF-8EF4-BDE1ACD1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8757EE-477A-47B9-8F07-9BEC10DA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A690EF-9894-455A-975C-8A4A1E0C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AA69EA-1DCA-49C2-8FAD-B8D09022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6330F0-F974-44AE-995E-608FF6F2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80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FE5E7-01B3-463C-9099-347C54ED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F570-4D0D-4B4B-AE59-6EFD7AD96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4AA2FE-0CF7-4DCE-8F22-DDA75E03A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5424C7-54BA-4C9C-8221-550A7E5D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93C9AF-FB34-4F41-9714-5B197D77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86D24C7-E393-46E2-BAAE-9EBF89C1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24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F06CF-376A-4154-922B-ED9D3EC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D90355-3752-48D0-9296-9E7D5294F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037F0BC-0427-4E9E-AD12-D607B1CA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C6F56D-6DB4-4C90-A848-6C9D0D2D9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7E80A61-05A1-4EF4-BF9E-A41DD85D2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A48A0C0-B918-43D3-A764-047BDE70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53B0B3-015E-4851-8138-37B81468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34C7EF6-ADF1-4F75-9EAC-262ECAF1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8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AE3CB-5A06-4131-869F-1D62B2EB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F39895B-726A-46AB-BC7A-25393391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D9568FB-BB46-466A-B8F5-DE887A12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D5BFA06-E71A-43EA-A95D-06C363C6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13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BC75CF-2BA2-4168-AE95-05F8CED0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22CFDF1-0A43-446E-BE9B-B4C37F72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98B54A5-317D-41D7-8C0F-B957FC14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2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82F84-9CD8-46B1-A3CC-A9789487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4CCAF4-E408-4236-B615-3A743B1E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00EC07-974D-4DFC-88DC-DE0B77683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84E5BD-A1CB-4993-8CD4-A302E77C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56DD9A-DA81-4D08-8859-DF859798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AA916-7004-4190-AB35-0E36F9AC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12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4F415-19AA-46E6-8618-2725A4C0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512F176-91FC-4A98-8AF7-84B8ECDE8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AFE3962-C5B3-463C-9C39-ED9BF9F7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332B0D-6D1C-46EC-9A65-075310F5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5CCAE-7607-4CD6-8B91-ED4E89E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618806-D763-4F9A-AEA5-1B9E9FC8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01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5868E8C-D03E-4CBD-B313-5BD5B93E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2CEAD-0EBA-490D-AC22-7DBC8C8E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6A2660-14C8-4481-A826-BE9CDCD36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3E4BD3-625F-4CDC-AF32-AEB2C5B8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27FD18-EFCD-4AED-87BB-364716A7D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17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0DB252-E2EB-4071-8836-A160FE514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703C2A9-2206-448F-B5B0-4F9D4F461B42}"/>
              </a:ext>
            </a:extLst>
          </p:cNvPr>
          <p:cNvSpPr/>
          <p:nvPr/>
        </p:nvSpPr>
        <p:spPr>
          <a:xfrm>
            <a:off x="1377387" y="333384"/>
            <a:ext cx="5753317" cy="6107501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Хмара 1">
            <a:extLst>
              <a:ext uri="{FF2B5EF4-FFF2-40B4-BE49-F238E27FC236}">
                <a16:creationId xmlns:a16="http://schemas.microsoft.com/office/drawing/2014/main" id="{4AE4B799-204F-4515-AA4C-6E157B8D8A1E}"/>
              </a:ext>
            </a:extLst>
          </p:cNvPr>
          <p:cNvSpPr/>
          <p:nvPr/>
        </p:nvSpPr>
        <p:spPr>
          <a:xfrm>
            <a:off x="8453886" y="125082"/>
            <a:ext cx="3096883" cy="253616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9402E4AE-27B6-493C-987F-A08B234899D6}"/>
              </a:ext>
            </a:extLst>
          </p:cNvPr>
          <p:cNvGrpSpPr/>
          <p:nvPr/>
        </p:nvGrpSpPr>
        <p:grpSpPr>
          <a:xfrm>
            <a:off x="3803999" y="871985"/>
            <a:ext cx="1101369" cy="1326393"/>
            <a:chOff x="3875427" y="210738"/>
            <a:chExt cx="1101369" cy="13263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74B426-01E1-433B-B6B9-2EC86083D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836" b="47464" l="3266" r="293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" t="39652" r="67341" b="50958"/>
            <a:stretch/>
          </p:blipFill>
          <p:spPr>
            <a:xfrm rot="3203147">
              <a:off x="3535443" y="551957"/>
              <a:ext cx="1326393" cy="64395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47F3776-5BB4-4A18-B1FA-C64CA1162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72" b="59609" l="25967" r="45525">
                          <a14:foregroundMark x1="40442" y1="59609" x2="41768" y2="59297"/>
                          <a14:foregroundMark x1="43094" y1="59453" x2="43094" y2="5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0" t="47356" r="51951" b="39422"/>
            <a:stretch/>
          </p:blipFill>
          <p:spPr>
            <a:xfrm rot="14505397">
              <a:off x="3735793" y="372797"/>
              <a:ext cx="1185983" cy="90671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606AF4D-ACB8-47FD-AFDE-F031A5E7D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747" b="55387" l="39692" r="609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9" t="49042" r="36344" b="43908"/>
            <a:stretch/>
          </p:blipFill>
          <p:spPr>
            <a:xfrm rot="7338548">
              <a:off x="4089506" y="616166"/>
              <a:ext cx="1291106" cy="483475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3A6E5B2-6B12-468D-8E47-3F226F7082B5}"/>
              </a:ext>
            </a:extLst>
          </p:cNvPr>
          <p:cNvGrpSpPr/>
          <p:nvPr/>
        </p:nvGrpSpPr>
        <p:grpSpPr>
          <a:xfrm>
            <a:off x="5205262" y="3552232"/>
            <a:ext cx="1703206" cy="1775505"/>
            <a:chOff x="5530980" y="4088771"/>
            <a:chExt cx="1703206" cy="177550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F484C9B-FCB8-4B0F-BAB5-E8E6670B8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688" b="51172" l="64088" r="91934">
                          <a14:foregroundMark x1="66298" y1="45078" x2="64088" y2="4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0" t="38332" r="4774" b="47346"/>
            <a:stretch/>
          </p:blipFill>
          <p:spPr>
            <a:xfrm>
              <a:off x="5661410" y="4882079"/>
              <a:ext cx="1572776" cy="98219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0DBD6BA-C488-4F26-B524-A060E2FB1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297" b="65000" l="78785" r="93923">
                          <a14:foregroundMark x1="84199" y1="65000" x2="83425" y2="65000"/>
                          <a14:foregroundMark x1="88840" y1="49297" x2="88840" y2="49297"/>
                          <a14:foregroundMark x1="78785" y1="63828" x2="78785" y2="638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12" t="48123" r="4094" b="33946"/>
            <a:stretch/>
          </p:blipFill>
          <p:spPr>
            <a:xfrm rot="13249195">
              <a:off x="5721338" y="4490782"/>
              <a:ext cx="901608" cy="122971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87AE68C5-58D7-4EFD-91FE-4FD3A0308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125" b="75234" l="19337" r="37348">
                          <a14:foregroundMark x1="25746" y1="75234" x2="25746" y2="752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9" t="56046" r="60368" b="22957"/>
            <a:stretch/>
          </p:blipFill>
          <p:spPr>
            <a:xfrm rot="1149729">
              <a:off x="5530980" y="4088771"/>
              <a:ext cx="1129390" cy="1492465"/>
            </a:xfrm>
            <a:prstGeom prst="rect">
              <a:avLst/>
            </a:prstGeom>
          </p:spPr>
        </p:pic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558E59D2-ED94-4102-BA27-5961F63DCF46}"/>
              </a:ext>
            </a:extLst>
          </p:cNvPr>
          <p:cNvGrpSpPr/>
          <p:nvPr/>
        </p:nvGrpSpPr>
        <p:grpSpPr>
          <a:xfrm>
            <a:off x="2281884" y="4281318"/>
            <a:ext cx="4848820" cy="1829861"/>
            <a:chOff x="1930274" y="3807293"/>
            <a:chExt cx="4848820" cy="182986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A671719-0E9A-44C7-B134-80EC7AB54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31" b="93326" l="10000" r="90000">
                          <a14:foregroundMark x1="20552" y1="78438" x2="22431" y2="80625"/>
                          <a14:backgroundMark x1="30939" y1="70313" x2="45856" y2="84766"/>
                          <a14:backgroundMark x1="32044" y1="74609" x2="36796" y2="81406"/>
                          <a14:backgroundMark x1="36796" y1="81406" x2="37017" y2="81406"/>
                          <a14:backgroundMark x1="31381" y1="74609" x2="33260" y2="82891"/>
                          <a14:backgroundMark x1="37680" y1="70938" x2="51492" y2="87656"/>
                          <a14:backgroundMark x1="46740" y1="55625" x2="64088" y2="85547"/>
                          <a14:backgroundMark x1="67514" y1="58672" x2="79890" y2="82109"/>
                          <a14:backgroundMark x1="44530" y1="59922" x2="50055" y2="85703"/>
                          <a14:backgroundMark x1="53039" y1="61172" x2="78122" y2="75000"/>
                          <a14:backgroundMark x1="78122" y1="75000" x2="80110" y2="77109"/>
                          <a14:backgroundMark x1="62762" y1="62813" x2="63867" y2="88281"/>
                          <a14:backgroundMark x1="31823" y1="61641" x2="61326" y2="76328"/>
                          <a14:backgroundMark x1="61326" y1="76328" x2="62762" y2="77578"/>
                          <a14:backgroundMark x1="25083" y1="61016" x2="43094" y2="74375"/>
                          <a14:backgroundMark x1="43094" y1="74375" x2="46077" y2="76016"/>
                          <a14:backgroundMark x1="53481" y1="72031" x2="54586" y2="85547"/>
                          <a14:backgroundMark x1="54586" y1="85547" x2="55249" y2="86875"/>
                          <a14:backgroundMark x1="62983" y1="70781" x2="76685" y2="82031"/>
                          <a14:backgroundMark x1="56464" y1="61641" x2="55691" y2="73438"/>
                          <a14:backgroundMark x1="46740" y1="78750" x2="32265" y2="60703"/>
                          <a14:backgroundMark x1="58453" y1="66016" x2="88729" y2="71641"/>
                          <a14:backgroundMark x1="88729" y1="71641" x2="90497" y2="7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6" t="74684" r="67564" b="16421"/>
            <a:stretch/>
          </p:blipFill>
          <p:spPr>
            <a:xfrm rot="7481578">
              <a:off x="1896134" y="4617619"/>
              <a:ext cx="881978" cy="61001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BBFC3A6-E51C-48D9-82DF-C6F8DC068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535" b="86651" l="72536" r="870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17" t="78645" r="11094" b="12460"/>
            <a:stretch/>
          </p:blipFill>
          <p:spPr>
            <a:xfrm rot="12211153">
              <a:off x="2015355" y="3807293"/>
              <a:ext cx="881978" cy="61001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6B12A50-ADE3-4A55-A6E2-A0E9D6CE6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203" b="98125" l="7956" r="89945">
                          <a14:foregroundMark x1="12707" y1="84141" x2="7956" y2="83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70"/>
            <a:stretch/>
          </p:blipFill>
          <p:spPr>
            <a:xfrm>
              <a:off x="1930274" y="4386932"/>
              <a:ext cx="4848820" cy="1250222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F54A3D-B49C-4ED8-AC97-10DB8CABC6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11" b="93201" l="10000" r="90000"/>
                    </a14:imgEffect>
                    <a14:imgEffect>
                      <a14:sharpenSoften amount="34000"/>
                    </a14:imgEffect>
                    <a14:imgEffect>
                      <a14:colorTemperature colorTemp="6681"/>
                    </a14:imgEffect>
                    <a14:imgEffect>
                      <a14:saturation sat="212000"/>
                    </a14:imgEffect>
                    <a14:imgEffect>
                      <a14:brightnessContrast bright="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4" t="57043" r="18265" b="13146"/>
          <a:stretch/>
        </p:blipFill>
        <p:spPr>
          <a:xfrm rot="5400000">
            <a:off x="2304741" y="2009334"/>
            <a:ext cx="3955594" cy="2976114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54A5DD57-5107-4D08-A74F-207A135314CA}"/>
              </a:ext>
            </a:extLst>
          </p:cNvPr>
          <p:cNvGrpSpPr/>
          <p:nvPr/>
        </p:nvGrpSpPr>
        <p:grpSpPr>
          <a:xfrm>
            <a:off x="3547106" y="4505249"/>
            <a:ext cx="1273432" cy="796353"/>
            <a:chOff x="3535522" y="4155353"/>
            <a:chExt cx="1273432" cy="79635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AE6C336F-D8FE-4513-A63B-32F29930F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54" b="92757" l="3931" r="1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1" t="82404" r="78342" b="6093"/>
            <a:stretch/>
          </p:blipFill>
          <p:spPr>
            <a:xfrm rot="1793959">
              <a:off x="3535522" y="4155353"/>
              <a:ext cx="955050" cy="78889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6F90D3D-68B7-4314-8C64-A64E02AD2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73" b="61645" l="48657" r="63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8" t="53576" r="34164" b="37459"/>
            <a:stretch/>
          </p:blipFill>
          <p:spPr>
            <a:xfrm rot="11064990">
              <a:off x="3883400" y="4336851"/>
              <a:ext cx="925554" cy="614855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AED7D245-1DA0-4545-8A2C-75249F636EA2}"/>
              </a:ext>
            </a:extLst>
          </p:cNvPr>
          <p:cNvGrpSpPr/>
          <p:nvPr/>
        </p:nvGrpSpPr>
        <p:grpSpPr>
          <a:xfrm>
            <a:off x="1984143" y="2392656"/>
            <a:ext cx="1593216" cy="1345489"/>
            <a:chOff x="535938" y="405053"/>
            <a:chExt cx="1593216" cy="134548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276CB-896C-4E80-9A31-4194FD3F8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32" b="59500" l="60177" r="778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66" t="49298" r="19924" b="39366"/>
            <a:stretch/>
          </p:blipFill>
          <p:spPr>
            <a:xfrm rot="11048999">
              <a:off x="1057099" y="973106"/>
              <a:ext cx="1072055" cy="77743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933018C-5048-4D11-BC85-BC0D97823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53" b="82656" l="77790" r="97459">
                          <a14:foregroundMark x1="86298" y1="82656" x2="86298" y2="8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06" t="62209" b="15202"/>
            <a:stretch/>
          </p:blipFill>
          <p:spPr>
            <a:xfrm rot="15322799">
              <a:off x="714238" y="226753"/>
              <a:ext cx="1192514" cy="154911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044C84F-C189-43BA-A6EB-36A75F4B3968}"/>
              </a:ext>
            </a:extLst>
          </p:cNvPr>
          <p:cNvGrpSpPr/>
          <p:nvPr/>
        </p:nvGrpSpPr>
        <p:grpSpPr>
          <a:xfrm>
            <a:off x="3629959" y="1965868"/>
            <a:ext cx="1241220" cy="1384905"/>
            <a:chOff x="656671" y="1760860"/>
            <a:chExt cx="1241220" cy="138490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21F1A10-3F3D-4EB0-A213-54B2E7CB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22" b="93281" l="6409" r="89945">
                          <a14:foregroundMark x1="11823" y1="51641" x2="18122" y2="60703"/>
                          <a14:foregroundMark x1="9724" y1="57344" x2="6409" y2="57344"/>
                          <a14:backgroundMark x1="45856" y1="55156" x2="61326" y2="87969"/>
                          <a14:backgroundMark x1="33923" y1="58516" x2="44199" y2="87891"/>
                          <a14:backgroundMark x1="44199" y1="87891" x2="44199" y2="88281"/>
                          <a14:backgroundMark x1="53923" y1="60703" x2="79890" y2="81094"/>
                          <a14:backgroundMark x1="43315" y1="59297" x2="50387" y2="86875"/>
                          <a14:backgroundMark x1="63646" y1="58047" x2="55801" y2="84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0" t="49724" r="71061" b="34491"/>
            <a:stretch/>
          </p:blipFill>
          <p:spPr>
            <a:xfrm>
              <a:off x="711908" y="2063200"/>
              <a:ext cx="1185983" cy="108256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B3CCF7A-AE3D-4704-BD5D-DC408118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00" b="50078" l="31160" r="50387">
                          <a14:foregroundMark x1="38122" y1="41875" x2="38895" y2="43672"/>
                          <a14:foregroundMark x1="41989" y1="46016" x2="44309" y2="47656"/>
                          <a14:foregroundMark x1="40884" y1="49219" x2="40884" y2="500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7" t="33257" r="47182" b="48812"/>
            <a:stretch/>
          </p:blipFill>
          <p:spPr>
            <a:xfrm>
              <a:off x="656671" y="1760860"/>
              <a:ext cx="1166649" cy="1229710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79A1C87-21E1-435F-AB68-80C06EC343D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86" b="81501" l="4117" r="21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1" t="61797" r="76843" b="16310"/>
          <a:stretch/>
        </p:blipFill>
        <p:spPr>
          <a:xfrm rot="18634154">
            <a:off x="3848943" y="2967235"/>
            <a:ext cx="1381800" cy="2022465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A09E4E65-739D-4D4E-9EC4-4B4CFE3FD0D2}"/>
              </a:ext>
            </a:extLst>
          </p:cNvPr>
          <p:cNvGrpSpPr/>
          <p:nvPr/>
        </p:nvGrpSpPr>
        <p:grpSpPr>
          <a:xfrm>
            <a:off x="8939472" y="333384"/>
            <a:ext cx="2441024" cy="2025747"/>
            <a:chOff x="8939472" y="333384"/>
            <a:chExt cx="2441024" cy="202574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6D5D8CF-1683-4FA7-91E4-06A12F8D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54749" y="333384"/>
              <a:ext cx="2025747" cy="2025747"/>
            </a:xfrm>
            <a:prstGeom prst="rect">
              <a:avLst/>
            </a:prstGeom>
          </p:spPr>
        </p:pic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id="{CD4BB8DF-FC4F-49E7-BE44-2F6C2CDE048B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12126E59-D401-44A8-BE02-3A5F71313D8B}"/>
              </a:ext>
            </a:extLst>
          </p:cNvPr>
          <p:cNvGrpSpPr/>
          <p:nvPr/>
        </p:nvGrpSpPr>
        <p:grpSpPr>
          <a:xfrm>
            <a:off x="8938427" y="333384"/>
            <a:ext cx="2324347" cy="2025747"/>
            <a:chOff x="8939472" y="333384"/>
            <a:chExt cx="2324347" cy="2025747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094A39D-B2AF-4F07-B683-9D8CD114C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id="{E813C411-58A1-4A40-A83E-50745C2EAB4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332C1B5D-D4DD-42AF-B617-2F0DB9F633CD}"/>
              </a:ext>
            </a:extLst>
          </p:cNvPr>
          <p:cNvGrpSpPr/>
          <p:nvPr/>
        </p:nvGrpSpPr>
        <p:grpSpPr>
          <a:xfrm>
            <a:off x="9024457" y="333383"/>
            <a:ext cx="2324347" cy="2025747"/>
            <a:chOff x="8939472" y="333384"/>
            <a:chExt cx="2324347" cy="202574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90FFEDC-6BBA-4B68-8A8C-0733F18E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761A209A-9511-4525-BD3C-743B7CBDE56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DB1F70B1-5C6E-45AB-9879-30C92E009302}"/>
              </a:ext>
            </a:extLst>
          </p:cNvPr>
          <p:cNvGrpSpPr/>
          <p:nvPr/>
        </p:nvGrpSpPr>
        <p:grpSpPr>
          <a:xfrm>
            <a:off x="8879109" y="249276"/>
            <a:ext cx="2433564" cy="2193962"/>
            <a:chOff x="8939472" y="165169"/>
            <a:chExt cx="2433564" cy="219396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D245C5C-B5C4-4A42-BB3F-A363CC33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347289" y="165169"/>
              <a:ext cx="2025747" cy="2025747"/>
            </a:xfrm>
            <a:prstGeom prst="rect">
              <a:avLst/>
            </a:prstGeom>
          </p:spPr>
        </p:pic>
        <p:sp>
          <p:nvSpPr>
            <p:cNvPr id="45" name="Прямокутник 44">
              <a:extLst>
                <a:ext uri="{FF2B5EF4-FFF2-40B4-BE49-F238E27FC236}">
                  <a16:creationId xmlns:a16="http://schemas.microsoft.com/office/drawing/2014/main" id="{DE08E644-A8D8-4F91-B384-E67868D6553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И</a:t>
              </a: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BCF049E3-D002-460D-BDF9-EC94131D3850}"/>
              </a:ext>
            </a:extLst>
          </p:cNvPr>
          <p:cNvGrpSpPr/>
          <p:nvPr/>
        </p:nvGrpSpPr>
        <p:grpSpPr>
          <a:xfrm>
            <a:off x="8896924" y="284782"/>
            <a:ext cx="2467726" cy="2210281"/>
            <a:chOff x="8939472" y="148850"/>
            <a:chExt cx="2467726" cy="2210281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6B4850A-5BEA-4BF6-86E2-62F91A73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8737BB72-FF21-4572-B809-D5A5FF03D47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Ы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C5751ADF-1D5A-46E9-85C0-AD9DFB7A378C}"/>
              </a:ext>
            </a:extLst>
          </p:cNvPr>
          <p:cNvGrpSpPr/>
          <p:nvPr/>
        </p:nvGrpSpPr>
        <p:grpSpPr>
          <a:xfrm>
            <a:off x="8855310" y="251260"/>
            <a:ext cx="2467726" cy="2210281"/>
            <a:chOff x="8939472" y="148850"/>
            <a:chExt cx="2467726" cy="2210281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DADC90F3-3A0E-48C9-AD13-BBFD5C12B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51" name="Прямокутник 50">
              <a:extLst>
                <a:ext uri="{FF2B5EF4-FFF2-40B4-BE49-F238E27FC236}">
                  <a16:creationId xmlns:a16="http://schemas.microsoft.com/office/drawing/2014/main" id="{ACBCAE49-82C9-433F-80A9-2DCA99124DB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Э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F337A4B-9223-45FD-AC03-2BC9B24C9305}"/>
              </a:ext>
            </a:extLst>
          </p:cNvPr>
          <p:cNvGrpSpPr/>
          <p:nvPr/>
        </p:nvGrpSpPr>
        <p:grpSpPr>
          <a:xfrm>
            <a:off x="8983929" y="400374"/>
            <a:ext cx="2484744" cy="2237552"/>
            <a:chOff x="8939472" y="121579"/>
            <a:chExt cx="2484744" cy="2237552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C788C8D-D035-4EE4-9535-38C21A5EE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1518" y="121579"/>
              <a:ext cx="2092698" cy="2092698"/>
            </a:xfrm>
            <a:prstGeom prst="rect">
              <a:avLst/>
            </a:prstGeom>
          </p:spPr>
        </p:pic>
        <p:sp>
          <p:nvSpPr>
            <p:cNvPr id="54" name="Прямокутник 53">
              <a:extLst>
                <a:ext uri="{FF2B5EF4-FFF2-40B4-BE49-F238E27FC236}">
                  <a16:creationId xmlns:a16="http://schemas.microsoft.com/office/drawing/2014/main" id="{85C87448-166C-4440-A273-87F7870D126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7A3C24E7-20D3-4D2D-89BA-83B4769C6FBA}"/>
              </a:ext>
            </a:extLst>
          </p:cNvPr>
          <p:cNvGrpSpPr/>
          <p:nvPr/>
        </p:nvGrpSpPr>
        <p:grpSpPr>
          <a:xfrm>
            <a:off x="8950389" y="509480"/>
            <a:ext cx="2140583" cy="2124942"/>
            <a:chOff x="8939472" y="234189"/>
            <a:chExt cx="2140583" cy="212494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4980B05-41FA-4FF4-A36A-1BECFDBD2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2962" y="234189"/>
              <a:ext cx="1797093" cy="1797093"/>
            </a:xfrm>
            <a:prstGeom prst="rect">
              <a:avLst/>
            </a:prstGeom>
          </p:spPr>
        </p:pic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B62AD01A-7C6B-4AA1-B633-352BF1BF331C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50BD154-E858-47CA-AF77-3D07DD8B347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74" y="380690"/>
            <a:ext cx="2202060" cy="2241545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32409" y="3674268"/>
            <a:ext cx="30003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6215C1-4640-45FD-9714-284AFA8CFBD3}"/>
</file>

<file path=customXml/itemProps2.xml><?xml version="1.0" encoding="utf-8"?>
<ds:datastoreItem xmlns:ds="http://schemas.openxmlformats.org/officeDocument/2006/customXml" ds:itemID="{36B241D2-3385-4684-93DA-EA61B5A0C8D6}"/>
</file>

<file path=customXml/itemProps3.xml><?xml version="1.0" encoding="utf-8"?>
<ds:datastoreItem xmlns:ds="http://schemas.openxmlformats.org/officeDocument/2006/customXml" ds:itemID="{2757621C-26F1-470C-AE77-5EEFCD7161E7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</Words>
  <Application>Microsoft Macintosh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7</cp:revision>
  <dcterms:created xsi:type="dcterms:W3CDTF">2024-12-19T13:12:48Z</dcterms:created>
  <dcterms:modified xsi:type="dcterms:W3CDTF">2024-12-21T21:23:26Z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