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6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microsoft.com/office/2007/relationships/hdphoto" Target="../media/image7.wdp"/><Relationship Id="rId8" Type="http://schemas.openxmlformats.org/officeDocument/2006/relationships/image" Target="../media/image8.png"/><Relationship Id="rId9" Type="http://schemas.microsoft.com/office/2007/relationships/hdphoto" Target="../media/image9.wdp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microsoft.com/office/2007/relationships/hdphoto" Target="../media/image20.wdp"/><Relationship Id="rId21" Type="http://schemas.openxmlformats.org/officeDocument/2006/relationships/image" Target="../media/image21.png"/><Relationship Id="rId22" Type="http://schemas.openxmlformats.org/officeDocument/2006/relationships/audio" Target="../media/media1.mp3"/><Relationship Id="rId23" Type="http://schemas.microsoft.com/office/2007/relationships/media" Target="../media/media1.mp3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slideLayout" Target="../slideLayouts/slideLayout7.xml"/><Relationship Id="rId2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2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кутник: округлені кути 18"/>
          <p:cNvSpPr/>
          <p:nvPr/>
        </p:nvSpPr>
        <p:spPr>
          <a:xfrm>
            <a:off x="1770993" y="1845059"/>
            <a:ext cx="6033060" cy="4830251"/>
          </a:xfrm>
          <a:custGeom>
            <a:avLst/>
            <a:gdLst>
              <a:gd name="connsiteX0" fmla="*/ 0 w 6033060"/>
              <a:gd name="connsiteY0" fmla="*/ 805058 h 4830251"/>
              <a:gd name="connsiteX1" fmla="*/ 805058 w 6033060"/>
              <a:gd name="connsiteY1" fmla="*/ 0 h 4830251"/>
              <a:gd name="connsiteX2" fmla="*/ 1269467 w 6033060"/>
              <a:gd name="connsiteY2" fmla="*/ 0 h 4830251"/>
              <a:gd name="connsiteX3" fmla="*/ 1733876 w 6033060"/>
              <a:gd name="connsiteY3" fmla="*/ 0 h 4830251"/>
              <a:gd name="connsiteX4" fmla="*/ 2154056 w 6033060"/>
              <a:gd name="connsiteY4" fmla="*/ 0 h 4830251"/>
              <a:gd name="connsiteX5" fmla="*/ 2706924 w 6033060"/>
              <a:gd name="connsiteY5" fmla="*/ 0 h 4830251"/>
              <a:gd name="connsiteX6" fmla="*/ 3215562 w 6033060"/>
              <a:gd name="connsiteY6" fmla="*/ 0 h 4830251"/>
              <a:gd name="connsiteX7" fmla="*/ 3724201 w 6033060"/>
              <a:gd name="connsiteY7" fmla="*/ 0 h 4830251"/>
              <a:gd name="connsiteX8" fmla="*/ 4277069 w 6033060"/>
              <a:gd name="connsiteY8" fmla="*/ 0 h 4830251"/>
              <a:gd name="connsiteX9" fmla="*/ 4741478 w 6033060"/>
              <a:gd name="connsiteY9" fmla="*/ 0 h 4830251"/>
              <a:gd name="connsiteX10" fmla="*/ 5228002 w 6033060"/>
              <a:gd name="connsiteY10" fmla="*/ 0 h 4830251"/>
              <a:gd name="connsiteX11" fmla="*/ 6033060 w 6033060"/>
              <a:gd name="connsiteY11" fmla="*/ 805058 h 4830251"/>
              <a:gd name="connsiteX12" fmla="*/ 6033060 w 6033060"/>
              <a:gd name="connsiteY12" fmla="*/ 1373949 h 4830251"/>
              <a:gd name="connsiteX13" fmla="*/ 6033060 w 6033060"/>
              <a:gd name="connsiteY13" fmla="*/ 1975040 h 4830251"/>
              <a:gd name="connsiteX14" fmla="*/ 6033060 w 6033060"/>
              <a:gd name="connsiteY14" fmla="*/ 2447327 h 4830251"/>
              <a:gd name="connsiteX15" fmla="*/ 6033060 w 6033060"/>
              <a:gd name="connsiteY15" fmla="*/ 2887412 h 4830251"/>
              <a:gd name="connsiteX16" fmla="*/ 6033060 w 6033060"/>
              <a:gd name="connsiteY16" fmla="*/ 3359698 h 4830251"/>
              <a:gd name="connsiteX17" fmla="*/ 6033060 w 6033060"/>
              <a:gd name="connsiteY17" fmla="*/ 4025193 h 4830251"/>
              <a:gd name="connsiteX18" fmla="*/ 5228002 w 6033060"/>
              <a:gd name="connsiteY18" fmla="*/ 4830251 h 4830251"/>
              <a:gd name="connsiteX19" fmla="*/ 4807822 w 6033060"/>
              <a:gd name="connsiteY19" fmla="*/ 4830251 h 4830251"/>
              <a:gd name="connsiteX20" fmla="*/ 4166495 w 6033060"/>
              <a:gd name="connsiteY20" fmla="*/ 4830251 h 4830251"/>
              <a:gd name="connsiteX21" fmla="*/ 3525169 w 6033060"/>
              <a:gd name="connsiteY21" fmla="*/ 4830251 h 4830251"/>
              <a:gd name="connsiteX22" fmla="*/ 3060759 w 6033060"/>
              <a:gd name="connsiteY22" fmla="*/ 4830251 h 4830251"/>
              <a:gd name="connsiteX23" fmla="*/ 2419433 w 6033060"/>
              <a:gd name="connsiteY23" fmla="*/ 4830251 h 4830251"/>
              <a:gd name="connsiteX24" fmla="*/ 1999253 w 6033060"/>
              <a:gd name="connsiteY24" fmla="*/ 4830251 h 4830251"/>
              <a:gd name="connsiteX25" fmla="*/ 1579073 w 6033060"/>
              <a:gd name="connsiteY25" fmla="*/ 4830251 h 4830251"/>
              <a:gd name="connsiteX26" fmla="*/ 805058 w 6033060"/>
              <a:gd name="connsiteY26" fmla="*/ 4830251 h 4830251"/>
              <a:gd name="connsiteX27" fmla="*/ 0 w 6033060"/>
              <a:gd name="connsiteY27" fmla="*/ 4025193 h 4830251"/>
              <a:gd name="connsiteX28" fmla="*/ 0 w 6033060"/>
              <a:gd name="connsiteY28" fmla="*/ 3585108 h 4830251"/>
              <a:gd name="connsiteX29" fmla="*/ 0 w 6033060"/>
              <a:gd name="connsiteY29" fmla="*/ 3016217 h 4830251"/>
              <a:gd name="connsiteX30" fmla="*/ 0 w 6033060"/>
              <a:gd name="connsiteY30" fmla="*/ 2479528 h 4830251"/>
              <a:gd name="connsiteX31" fmla="*/ 0 w 6033060"/>
              <a:gd name="connsiteY31" fmla="*/ 1942839 h 4830251"/>
              <a:gd name="connsiteX32" fmla="*/ 0 w 6033060"/>
              <a:gd name="connsiteY32" fmla="*/ 1470553 h 4830251"/>
              <a:gd name="connsiteX33" fmla="*/ 0 w 6033060"/>
              <a:gd name="connsiteY33" fmla="*/ 805058 h 4830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33060" h="4830251" fill="none" extrusionOk="0">
                <a:moveTo>
                  <a:pt x="0" y="805058"/>
                </a:moveTo>
                <a:cubicBezTo>
                  <a:pt x="31603" y="451956"/>
                  <a:pt x="349102" y="-15130"/>
                  <a:pt x="805058" y="0"/>
                </a:cubicBezTo>
                <a:cubicBezTo>
                  <a:pt x="1014413" y="-12107"/>
                  <a:pt x="1102217" y="25426"/>
                  <a:pt x="1269467" y="0"/>
                </a:cubicBezTo>
                <a:cubicBezTo>
                  <a:pt x="1436717" y="-25426"/>
                  <a:pt x="1600002" y="6979"/>
                  <a:pt x="1733876" y="0"/>
                </a:cubicBezTo>
                <a:cubicBezTo>
                  <a:pt x="1867750" y="-6979"/>
                  <a:pt x="2027105" y="47109"/>
                  <a:pt x="2154056" y="0"/>
                </a:cubicBezTo>
                <a:cubicBezTo>
                  <a:pt x="2281007" y="-47109"/>
                  <a:pt x="2494207" y="23681"/>
                  <a:pt x="2706924" y="0"/>
                </a:cubicBezTo>
                <a:cubicBezTo>
                  <a:pt x="2919641" y="-23681"/>
                  <a:pt x="3091831" y="52594"/>
                  <a:pt x="3215562" y="0"/>
                </a:cubicBezTo>
                <a:cubicBezTo>
                  <a:pt x="3339293" y="-52594"/>
                  <a:pt x="3519968" y="12782"/>
                  <a:pt x="3724201" y="0"/>
                </a:cubicBezTo>
                <a:cubicBezTo>
                  <a:pt x="3928434" y="-12782"/>
                  <a:pt x="4091859" y="37925"/>
                  <a:pt x="4277069" y="0"/>
                </a:cubicBezTo>
                <a:cubicBezTo>
                  <a:pt x="4462279" y="-37925"/>
                  <a:pt x="4569903" y="20049"/>
                  <a:pt x="4741478" y="0"/>
                </a:cubicBezTo>
                <a:cubicBezTo>
                  <a:pt x="4913053" y="-20049"/>
                  <a:pt x="5058785" y="8331"/>
                  <a:pt x="5228002" y="0"/>
                </a:cubicBezTo>
                <a:cubicBezTo>
                  <a:pt x="5612868" y="40881"/>
                  <a:pt x="6055051" y="478384"/>
                  <a:pt x="6033060" y="805058"/>
                </a:cubicBezTo>
                <a:cubicBezTo>
                  <a:pt x="6071420" y="1018880"/>
                  <a:pt x="6010366" y="1154498"/>
                  <a:pt x="6033060" y="1373949"/>
                </a:cubicBezTo>
                <a:cubicBezTo>
                  <a:pt x="6055754" y="1593400"/>
                  <a:pt x="6023742" y="1723694"/>
                  <a:pt x="6033060" y="1975040"/>
                </a:cubicBezTo>
                <a:cubicBezTo>
                  <a:pt x="6042378" y="2226386"/>
                  <a:pt x="6027946" y="2258790"/>
                  <a:pt x="6033060" y="2447327"/>
                </a:cubicBezTo>
                <a:cubicBezTo>
                  <a:pt x="6038174" y="2635864"/>
                  <a:pt x="5991571" y="2779042"/>
                  <a:pt x="6033060" y="2887412"/>
                </a:cubicBezTo>
                <a:cubicBezTo>
                  <a:pt x="6074549" y="2995782"/>
                  <a:pt x="5992607" y="3124419"/>
                  <a:pt x="6033060" y="3359698"/>
                </a:cubicBezTo>
                <a:cubicBezTo>
                  <a:pt x="6073513" y="3594977"/>
                  <a:pt x="5996603" y="3880759"/>
                  <a:pt x="6033060" y="4025193"/>
                </a:cubicBezTo>
                <a:cubicBezTo>
                  <a:pt x="6074796" y="4522184"/>
                  <a:pt x="5686026" y="4819033"/>
                  <a:pt x="5228002" y="4830251"/>
                </a:cubicBezTo>
                <a:cubicBezTo>
                  <a:pt x="5059419" y="4856434"/>
                  <a:pt x="4925991" y="4813871"/>
                  <a:pt x="4807822" y="4830251"/>
                </a:cubicBezTo>
                <a:cubicBezTo>
                  <a:pt x="4689653" y="4846631"/>
                  <a:pt x="4369430" y="4765053"/>
                  <a:pt x="4166495" y="4830251"/>
                </a:cubicBezTo>
                <a:cubicBezTo>
                  <a:pt x="3963560" y="4895449"/>
                  <a:pt x="3794401" y="4813479"/>
                  <a:pt x="3525169" y="4830251"/>
                </a:cubicBezTo>
                <a:cubicBezTo>
                  <a:pt x="3255937" y="4847023"/>
                  <a:pt x="3221297" y="4775951"/>
                  <a:pt x="3060759" y="4830251"/>
                </a:cubicBezTo>
                <a:cubicBezTo>
                  <a:pt x="2900221" y="4884551"/>
                  <a:pt x="2660050" y="4762980"/>
                  <a:pt x="2419433" y="4830251"/>
                </a:cubicBezTo>
                <a:cubicBezTo>
                  <a:pt x="2178816" y="4897522"/>
                  <a:pt x="2121911" y="4785206"/>
                  <a:pt x="1999253" y="4830251"/>
                </a:cubicBezTo>
                <a:cubicBezTo>
                  <a:pt x="1876595" y="4875296"/>
                  <a:pt x="1772114" y="4785277"/>
                  <a:pt x="1579073" y="4830251"/>
                </a:cubicBezTo>
                <a:cubicBezTo>
                  <a:pt x="1386032" y="4875225"/>
                  <a:pt x="1143470" y="4748457"/>
                  <a:pt x="805058" y="4830251"/>
                </a:cubicBezTo>
                <a:cubicBezTo>
                  <a:pt x="363330" y="4737113"/>
                  <a:pt x="-28360" y="4526251"/>
                  <a:pt x="0" y="4025193"/>
                </a:cubicBezTo>
                <a:cubicBezTo>
                  <a:pt x="-26098" y="3893827"/>
                  <a:pt x="20850" y="3733323"/>
                  <a:pt x="0" y="3585108"/>
                </a:cubicBezTo>
                <a:cubicBezTo>
                  <a:pt x="-20850" y="3436894"/>
                  <a:pt x="65443" y="3291429"/>
                  <a:pt x="0" y="3016217"/>
                </a:cubicBezTo>
                <a:cubicBezTo>
                  <a:pt x="-65443" y="2741005"/>
                  <a:pt x="33803" y="2737237"/>
                  <a:pt x="0" y="2479528"/>
                </a:cubicBezTo>
                <a:cubicBezTo>
                  <a:pt x="-33803" y="2221819"/>
                  <a:pt x="52263" y="2144753"/>
                  <a:pt x="0" y="1942839"/>
                </a:cubicBezTo>
                <a:cubicBezTo>
                  <a:pt x="-52263" y="1740925"/>
                  <a:pt x="53960" y="1662101"/>
                  <a:pt x="0" y="1470553"/>
                </a:cubicBezTo>
                <a:cubicBezTo>
                  <a:pt x="-53960" y="1279005"/>
                  <a:pt x="62924" y="1070916"/>
                  <a:pt x="0" y="805058"/>
                </a:cubicBezTo>
                <a:close/>
              </a:path>
              <a:path w="6033060" h="4830251" stroke="0" extrusionOk="0">
                <a:moveTo>
                  <a:pt x="0" y="805058"/>
                </a:moveTo>
                <a:cubicBezTo>
                  <a:pt x="26475" y="349910"/>
                  <a:pt x="348961" y="116020"/>
                  <a:pt x="805058" y="0"/>
                </a:cubicBezTo>
                <a:cubicBezTo>
                  <a:pt x="944068" y="-43100"/>
                  <a:pt x="1211213" y="51368"/>
                  <a:pt x="1313697" y="0"/>
                </a:cubicBezTo>
                <a:cubicBezTo>
                  <a:pt x="1416181" y="-51368"/>
                  <a:pt x="1657717" y="31158"/>
                  <a:pt x="1822335" y="0"/>
                </a:cubicBezTo>
                <a:cubicBezTo>
                  <a:pt x="1986953" y="-31158"/>
                  <a:pt x="2077203" y="16599"/>
                  <a:pt x="2286744" y="0"/>
                </a:cubicBezTo>
                <a:cubicBezTo>
                  <a:pt x="2496285" y="-16599"/>
                  <a:pt x="2724353" y="38826"/>
                  <a:pt x="2928071" y="0"/>
                </a:cubicBezTo>
                <a:cubicBezTo>
                  <a:pt x="3131789" y="-38826"/>
                  <a:pt x="3320243" y="39761"/>
                  <a:pt x="3480939" y="0"/>
                </a:cubicBezTo>
                <a:cubicBezTo>
                  <a:pt x="3641635" y="-39761"/>
                  <a:pt x="3876143" y="42351"/>
                  <a:pt x="4033807" y="0"/>
                </a:cubicBezTo>
                <a:cubicBezTo>
                  <a:pt x="4191471" y="-42351"/>
                  <a:pt x="4430887" y="59373"/>
                  <a:pt x="4630905" y="0"/>
                </a:cubicBezTo>
                <a:cubicBezTo>
                  <a:pt x="4830923" y="-59373"/>
                  <a:pt x="5022097" y="43381"/>
                  <a:pt x="5228002" y="0"/>
                </a:cubicBezTo>
                <a:cubicBezTo>
                  <a:pt x="5745079" y="57181"/>
                  <a:pt x="5953882" y="459828"/>
                  <a:pt x="6033060" y="805058"/>
                </a:cubicBezTo>
                <a:cubicBezTo>
                  <a:pt x="6042161" y="1008642"/>
                  <a:pt x="5984163" y="1197798"/>
                  <a:pt x="6033060" y="1406150"/>
                </a:cubicBezTo>
                <a:cubicBezTo>
                  <a:pt x="6081957" y="1614502"/>
                  <a:pt x="6028260" y="1705619"/>
                  <a:pt x="6033060" y="1878436"/>
                </a:cubicBezTo>
                <a:cubicBezTo>
                  <a:pt x="6037860" y="2051253"/>
                  <a:pt x="5998189" y="2278666"/>
                  <a:pt x="6033060" y="2447327"/>
                </a:cubicBezTo>
                <a:cubicBezTo>
                  <a:pt x="6067931" y="2615988"/>
                  <a:pt x="6006038" y="2768324"/>
                  <a:pt x="6033060" y="2951815"/>
                </a:cubicBezTo>
                <a:cubicBezTo>
                  <a:pt x="6060082" y="3135306"/>
                  <a:pt x="6017946" y="3327348"/>
                  <a:pt x="6033060" y="3520705"/>
                </a:cubicBezTo>
                <a:cubicBezTo>
                  <a:pt x="6048174" y="3714062"/>
                  <a:pt x="5993026" y="3907492"/>
                  <a:pt x="6033060" y="4025193"/>
                </a:cubicBezTo>
                <a:cubicBezTo>
                  <a:pt x="6029206" y="4487284"/>
                  <a:pt x="5612165" y="4911746"/>
                  <a:pt x="5228002" y="4830251"/>
                </a:cubicBezTo>
                <a:cubicBezTo>
                  <a:pt x="5065664" y="4849378"/>
                  <a:pt x="4910212" y="4804626"/>
                  <a:pt x="4675134" y="4830251"/>
                </a:cubicBezTo>
                <a:cubicBezTo>
                  <a:pt x="4440056" y="4855876"/>
                  <a:pt x="4219259" y="4818293"/>
                  <a:pt x="4078037" y="4830251"/>
                </a:cubicBezTo>
                <a:cubicBezTo>
                  <a:pt x="3936815" y="4842209"/>
                  <a:pt x="3696868" y="4798792"/>
                  <a:pt x="3525169" y="4830251"/>
                </a:cubicBezTo>
                <a:cubicBezTo>
                  <a:pt x="3353470" y="4861710"/>
                  <a:pt x="3059736" y="4819435"/>
                  <a:pt x="2928071" y="4830251"/>
                </a:cubicBezTo>
                <a:cubicBezTo>
                  <a:pt x="2796406" y="4841067"/>
                  <a:pt x="2456187" y="4828048"/>
                  <a:pt x="2330974" y="4830251"/>
                </a:cubicBezTo>
                <a:cubicBezTo>
                  <a:pt x="2205761" y="4832454"/>
                  <a:pt x="1969296" y="4777344"/>
                  <a:pt x="1822335" y="4830251"/>
                </a:cubicBezTo>
                <a:cubicBezTo>
                  <a:pt x="1675374" y="4883158"/>
                  <a:pt x="1055284" y="4785702"/>
                  <a:pt x="805058" y="4830251"/>
                </a:cubicBezTo>
                <a:cubicBezTo>
                  <a:pt x="422304" y="4855232"/>
                  <a:pt x="3485" y="4501690"/>
                  <a:pt x="0" y="4025193"/>
                </a:cubicBezTo>
                <a:cubicBezTo>
                  <a:pt x="-2654" y="3879178"/>
                  <a:pt x="38408" y="3631891"/>
                  <a:pt x="0" y="3424101"/>
                </a:cubicBezTo>
                <a:cubicBezTo>
                  <a:pt x="-38408" y="3216311"/>
                  <a:pt x="47594" y="3169847"/>
                  <a:pt x="0" y="2984016"/>
                </a:cubicBezTo>
                <a:cubicBezTo>
                  <a:pt x="-47594" y="2798186"/>
                  <a:pt x="10754" y="2649567"/>
                  <a:pt x="0" y="2382924"/>
                </a:cubicBezTo>
                <a:cubicBezTo>
                  <a:pt x="-10754" y="2116281"/>
                  <a:pt x="47818" y="2060684"/>
                  <a:pt x="0" y="1878436"/>
                </a:cubicBezTo>
                <a:cubicBezTo>
                  <a:pt x="-47818" y="1696188"/>
                  <a:pt x="49485" y="1592389"/>
                  <a:pt x="0" y="1406150"/>
                </a:cubicBezTo>
                <a:cubicBezTo>
                  <a:pt x="-49485" y="1219911"/>
                  <a:pt x="33303" y="956251"/>
                  <a:pt x="0" y="805058"/>
                </a:cubicBezTo>
                <a:close/>
              </a:path>
            </a:pathLst>
          </a:cu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100000"/>
                    </a14:imgEffect>
                    <a14:imgEffect>
                      <a14:colorTemperature colorTemp="5914"/>
                    </a14:imgEffect>
                    <a14:imgEffect>
                      <a14:saturation sat="1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89" y="2262536"/>
            <a:ext cx="1586738" cy="1290905"/>
          </a:xfrm>
          <a:prstGeom prst="rect">
            <a:avLst/>
          </a:prstGeom>
          <a:effectLst>
            <a:glow>
              <a:schemeClr val="accent1"/>
            </a:glow>
            <a:outerShdw blurRad="50800"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91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371" y="4972711"/>
            <a:ext cx="1949885" cy="164200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129" y="3491881"/>
            <a:ext cx="1680574" cy="168057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9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477" y="3402418"/>
            <a:ext cx="1859501" cy="18595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100000" contras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380" y="4812677"/>
            <a:ext cx="1895100" cy="1895100"/>
          </a:xfrm>
          <a:prstGeom prst="rect">
            <a:avLst/>
          </a:prstGeom>
        </p:spPr>
      </p:pic>
      <p:grpSp>
        <p:nvGrpSpPr>
          <p:cNvPr id="21" name="Групувати 20"/>
          <p:cNvGrpSpPr/>
          <p:nvPr/>
        </p:nvGrpSpPr>
        <p:grpSpPr>
          <a:xfrm>
            <a:off x="185305" y="212567"/>
            <a:ext cx="1301668" cy="1212111"/>
            <a:chOff x="8267634" y="2626242"/>
            <a:chExt cx="1301668" cy="1212111"/>
          </a:xfrm>
        </p:grpSpPr>
        <p:sp>
          <p:nvSpPr>
            <p:cNvPr id="20" name="Прямокутник: округлені кути 19"/>
            <p:cNvSpPr/>
            <p:nvPr/>
          </p:nvSpPr>
          <p:spPr>
            <a:xfrm>
              <a:off x="8267634" y="2626242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7914" y="2787867"/>
              <a:ext cx="1048923" cy="853361"/>
            </a:xfrm>
            <a:prstGeom prst="rect">
              <a:avLst/>
            </a:prstGeom>
          </p:spPr>
        </p:pic>
      </p:grpSp>
      <p:grpSp>
        <p:nvGrpSpPr>
          <p:cNvPr id="32" name="Групувати 31"/>
          <p:cNvGrpSpPr/>
          <p:nvPr/>
        </p:nvGrpSpPr>
        <p:grpSpPr>
          <a:xfrm>
            <a:off x="1701872" y="203039"/>
            <a:ext cx="1301668" cy="1212111"/>
            <a:chOff x="2158020" y="296585"/>
            <a:chExt cx="1301668" cy="1212111"/>
          </a:xfrm>
        </p:grpSpPr>
        <p:sp>
          <p:nvSpPr>
            <p:cNvPr id="22" name="Прямокутник: округлені кути 21"/>
            <p:cNvSpPr/>
            <p:nvPr/>
          </p:nvSpPr>
          <p:spPr>
            <a:xfrm>
              <a:off x="2158020" y="296585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3469" y="343882"/>
              <a:ext cx="1248612" cy="1051463"/>
            </a:xfrm>
            <a:prstGeom prst="rect">
              <a:avLst/>
            </a:prstGeom>
          </p:spPr>
        </p:pic>
      </p:grpSp>
      <p:grpSp>
        <p:nvGrpSpPr>
          <p:cNvPr id="33" name="Групувати 32"/>
          <p:cNvGrpSpPr/>
          <p:nvPr/>
        </p:nvGrpSpPr>
        <p:grpSpPr>
          <a:xfrm>
            <a:off x="3218439" y="169464"/>
            <a:ext cx="1301668" cy="1255604"/>
            <a:chOff x="3664818" y="253092"/>
            <a:chExt cx="1301668" cy="1255604"/>
          </a:xfrm>
        </p:grpSpPr>
        <p:sp>
          <p:nvSpPr>
            <p:cNvPr id="23" name="Прямокутник: округлені кути 22"/>
            <p:cNvSpPr/>
            <p:nvPr/>
          </p:nvSpPr>
          <p:spPr>
            <a:xfrm>
              <a:off x="3664818" y="296585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2490" y="253092"/>
              <a:ext cx="1247672" cy="1247672"/>
            </a:xfrm>
            <a:prstGeom prst="rect">
              <a:avLst/>
            </a:prstGeom>
          </p:spPr>
        </p:pic>
      </p:grpSp>
      <p:grpSp>
        <p:nvGrpSpPr>
          <p:cNvPr id="34" name="Групувати 33"/>
          <p:cNvGrpSpPr/>
          <p:nvPr/>
        </p:nvGrpSpPr>
        <p:grpSpPr>
          <a:xfrm>
            <a:off x="4735006" y="179160"/>
            <a:ext cx="1359086" cy="1336675"/>
            <a:chOff x="5100984" y="263151"/>
            <a:chExt cx="1359086" cy="1336675"/>
          </a:xfrm>
        </p:grpSpPr>
        <p:sp>
          <p:nvSpPr>
            <p:cNvPr id="24" name="Прямокутник: округлені кути 23"/>
            <p:cNvSpPr/>
            <p:nvPr/>
          </p:nvSpPr>
          <p:spPr>
            <a:xfrm>
              <a:off x="5158402" y="305895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0984" y="263151"/>
              <a:ext cx="1336675" cy="1336675"/>
            </a:xfrm>
            <a:prstGeom prst="rect">
              <a:avLst/>
            </a:prstGeom>
          </p:spPr>
        </p:pic>
      </p:grpSp>
      <p:grpSp>
        <p:nvGrpSpPr>
          <p:cNvPr id="35" name="Групувати 34"/>
          <p:cNvGrpSpPr/>
          <p:nvPr/>
        </p:nvGrpSpPr>
        <p:grpSpPr>
          <a:xfrm>
            <a:off x="6308991" y="252942"/>
            <a:ext cx="1301668" cy="1212111"/>
            <a:chOff x="6696255" y="306574"/>
            <a:chExt cx="1301668" cy="1212111"/>
          </a:xfrm>
        </p:grpSpPr>
        <p:sp>
          <p:nvSpPr>
            <p:cNvPr id="25" name="Прямокутник: округлені кути 24"/>
            <p:cNvSpPr/>
            <p:nvPr/>
          </p:nvSpPr>
          <p:spPr>
            <a:xfrm>
              <a:off x="6696255" y="306574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6101" y="384671"/>
              <a:ext cx="1069985" cy="1069985"/>
            </a:xfrm>
            <a:prstGeom prst="rect">
              <a:avLst/>
            </a:prstGeom>
          </p:spPr>
        </p:pic>
      </p:grpSp>
      <p:grpSp>
        <p:nvGrpSpPr>
          <p:cNvPr id="36" name="Групувати 35"/>
          <p:cNvGrpSpPr/>
          <p:nvPr/>
        </p:nvGrpSpPr>
        <p:grpSpPr>
          <a:xfrm>
            <a:off x="7825559" y="231461"/>
            <a:ext cx="1301668" cy="1225710"/>
            <a:chOff x="8174604" y="282985"/>
            <a:chExt cx="1301668" cy="1225710"/>
          </a:xfrm>
        </p:grpSpPr>
        <p:sp>
          <p:nvSpPr>
            <p:cNvPr id="26" name="Прямокутник: округлені кути 25"/>
            <p:cNvSpPr/>
            <p:nvPr/>
          </p:nvSpPr>
          <p:spPr>
            <a:xfrm>
              <a:off x="8174604" y="296584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9304" y="282985"/>
              <a:ext cx="1217054" cy="1217054"/>
            </a:xfrm>
            <a:prstGeom prst="rect">
              <a:avLst/>
            </a:prstGeom>
          </p:spPr>
        </p:pic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89" y="2225915"/>
            <a:ext cx="1586738" cy="12909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648" y="4972318"/>
            <a:ext cx="1949885" cy="168057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176" y="3480087"/>
            <a:ext cx="1692480" cy="169248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311" y="3389827"/>
            <a:ext cx="1895100" cy="18951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298" y="4770383"/>
            <a:ext cx="1924247" cy="192424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100000"/>
                    </a14:imgEffect>
                    <a14:imgEffect>
                      <a14:colorTemperature colorTemp="5914"/>
                    </a14:imgEffect>
                    <a14:imgEffect>
                      <a14:saturation sat="1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260" y="2913272"/>
            <a:ext cx="1586738" cy="1290905"/>
          </a:xfrm>
          <a:prstGeom prst="rect">
            <a:avLst/>
          </a:prstGeom>
          <a:effectLst>
            <a:glow>
              <a:schemeClr val="accent1"/>
            </a:glow>
            <a:outerShdw blurRad="50800"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304" y="4911574"/>
            <a:ext cx="1680574" cy="1680574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601" y="1419704"/>
            <a:ext cx="1611722" cy="164200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746" y="3704560"/>
            <a:ext cx="1657420" cy="165742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9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171" y="1622608"/>
            <a:ext cx="1859501" cy="185950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757" y="2905505"/>
            <a:ext cx="1586738" cy="1290905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065" y="1629798"/>
            <a:ext cx="1895100" cy="189510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350" y="3651305"/>
            <a:ext cx="1680575" cy="168057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947" y="4903056"/>
            <a:ext cx="1692480" cy="169248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100000" contras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694" y="4912796"/>
            <a:ext cx="1772106" cy="1772106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100000"/>
                    </a14:imgEffect>
                    <a14:imgEffect>
                      <a14:colorTemperature colorTemp="5914"/>
                    </a14:imgEffect>
                    <a14:imgEffect>
                      <a14:saturation sat="1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1195">
            <a:off x="3969581" y="3098707"/>
            <a:ext cx="1483757" cy="1207124"/>
          </a:xfrm>
          <a:prstGeom prst="rect">
            <a:avLst/>
          </a:prstGeom>
          <a:effectLst>
            <a:glow>
              <a:schemeClr val="accent1"/>
            </a:glow>
            <a:outerShdw blurRad="50800"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087" y="4919406"/>
            <a:ext cx="1571503" cy="1571503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115" y="1878206"/>
            <a:ext cx="1549852" cy="154985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9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922" y="3835901"/>
            <a:ext cx="1738818" cy="1738818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7996">
            <a:off x="3952896" y="3093398"/>
            <a:ext cx="1484762" cy="1207942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261" y="3834233"/>
            <a:ext cx="1749225" cy="1749225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906" y="4920289"/>
            <a:ext cx="1559877" cy="1559877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221" y="4848914"/>
            <a:ext cx="1778826" cy="1778826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819" y="1796476"/>
            <a:ext cx="1680575" cy="1680575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458" y="2213755"/>
            <a:ext cx="4070676" cy="4103460"/>
          </a:xfrm>
          <a:prstGeom prst="rect">
            <a:avLst/>
          </a:prstGeom>
        </p:spPr>
      </p:pic>
      <p:pic>
        <p:nvPicPr>
          <p:cNvPr id="62" name="volshebstvo-s-palochkoy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1570692" y="814344"/>
            <a:ext cx="487363" cy="487363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693" y="-27924"/>
            <a:ext cx="887469" cy="825190"/>
          </a:xfrm>
          <a:prstGeom prst="rect">
            <a:avLst/>
          </a:prstGeom>
        </p:spPr>
      </p:pic>
      <p:grpSp>
        <p:nvGrpSpPr>
          <p:cNvPr id="60" name="Групувати 59"/>
          <p:cNvGrpSpPr/>
          <p:nvPr/>
        </p:nvGrpSpPr>
        <p:grpSpPr>
          <a:xfrm>
            <a:off x="9357945" y="250336"/>
            <a:ext cx="1301668" cy="1225710"/>
            <a:chOff x="8174604" y="282985"/>
            <a:chExt cx="1301668" cy="1225710"/>
          </a:xfrm>
        </p:grpSpPr>
        <p:sp>
          <p:nvSpPr>
            <p:cNvPr id="63" name="Прямокутник: округлені кути 62"/>
            <p:cNvSpPr/>
            <p:nvPr/>
          </p:nvSpPr>
          <p:spPr>
            <a:xfrm>
              <a:off x="8174604" y="296584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189304" y="282985"/>
              <a:ext cx="1217054" cy="1217054"/>
            </a:xfrm>
            <a:prstGeom prst="rect">
              <a:avLst/>
            </a:prstGeom>
          </p:spPr>
        </p:pic>
      </p:grpSp>
      <p:pic>
        <p:nvPicPr>
          <p:cNvPr id="221" name="Picture 220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047223" y="1971910"/>
            <a:ext cx="4010025" cy="2943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3" dur="3625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 vol="80000">
                <p:cTn id="2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0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14</cp:revision>
  <dcterms:created xsi:type="dcterms:W3CDTF">2024-05-02T20:06:00Z</dcterms:created>
  <dcterms:modified xsi:type="dcterms:W3CDTF">2024-06-20T13:46:32Z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0640AB9AB37D403CB8A3A6F70312F5A3_12</vt:lpwstr>
  </property>
  <property fmtid="{D5CDD505-2E9C-101B-9397-08002B2CF9AE}" pid="3" name="KSOProductBuildVer">
    <vt:lpwstr>1033-12.2.0.17119</vt:lpwstr>
  </property>
</Properties>
</file>