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2505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DA9951-6B31-433B-974D-93F50D4D423C}"/>
</file>

<file path=customXml/itemProps2.xml><?xml version="1.0" encoding="utf-8"?>
<ds:datastoreItem xmlns:ds="http://schemas.openxmlformats.org/officeDocument/2006/customXml" ds:itemID="{9B2CC4A4-F14B-46F5-8F85-FC8728EB5F0D}"/>
</file>

<file path=customXml/itemProps3.xml><?xml version="1.0" encoding="utf-8"?>
<ds:datastoreItem xmlns:ds="http://schemas.openxmlformats.org/officeDocument/2006/customXml" ds:itemID="{F3F51228-1657-42DA-B5D6-35C0F19CE6F6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