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76" y="3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microsoft.com/office/2007/relationships/hdphoto" Target="../media/hdphoto4.wdp"/><Relationship Id="rId14" Type="http://schemas.openxmlformats.org/officeDocument/2006/relationships/image" Target="../media/image9.png"/><Relationship Id="rId15" Type="http://schemas.microsoft.com/office/2007/relationships/hdphoto" Target="../media/hdphoto5.wdp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2134606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795968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5457330" y="552453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61183"/>
            <a:ext cx="1115044" cy="11150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07" y="5539097"/>
            <a:ext cx="1531980" cy="114898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5" y="5422124"/>
            <a:ext cx="1378765" cy="137876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55" y="4273911"/>
            <a:ext cx="1136962" cy="113696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0" y="4208185"/>
            <a:ext cx="1259234" cy="12592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6" y="4208185"/>
            <a:ext cx="1213657" cy="12136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4" y="5421842"/>
            <a:ext cx="1378765" cy="137876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544" y="5539097"/>
            <a:ext cx="1531980" cy="1148985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56067"/>
            <a:ext cx="1115044" cy="111504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46000"/>
                    </a14:imgEffect>
                    <a14:imgEffect>
                      <a14:brightnessContrast bright="-26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WatercolorSponge/>
                    </a14:imgEffect>
                    <a14:imgEffect>
                      <a14:sharpenSoften amount="43000"/>
                    </a14:imgEffect>
                    <a14:imgEffect>
                      <a14:colorTemperature colorTemp="5900"/>
                    </a14:imgEffect>
                    <a14:imgEffect>
                      <a14:brightnessContrast bright="-18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01" y="93386"/>
            <a:ext cx="3222427" cy="24168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0" y="1893121"/>
            <a:ext cx="2612363" cy="26123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24" y="-15816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965934" y="3699290"/>
            <a:ext cx="31051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9</cp:revision>
  <dcterms:created xsi:type="dcterms:W3CDTF">2024-08-11T09:55:40Z</dcterms:created>
  <dcterms:modified xsi:type="dcterms:W3CDTF">2024-08-15T13:47:32Z</dcterms:modified>
</cp:coreProperties>
</file>