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66" y="3336929"/>
            <a:ext cx="30194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C8CF3E-1D12-4DDC-B4C7-F2EF31A22159}"/>
</file>

<file path=customXml/itemProps2.xml><?xml version="1.0" encoding="utf-8"?>
<ds:datastoreItem xmlns:ds="http://schemas.openxmlformats.org/officeDocument/2006/customXml" ds:itemID="{070A95A8-8020-4E75-A62E-5D98E2077F6D}"/>
</file>

<file path=customXml/itemProps3.xml><?xml version="1.0" encoding="utf-8"?>
<ds:datastoreItem xmlns:ds="http://schemas.openxmlformats.org/officeDocument/2006/customXml" ds:itemID="{B0E8C982-DB1C-4EEE-A3D3-7AACEE25FA78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