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703" y="1655794"/>
              <a:ext cx="1119122" cy="111912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6566" cy="1133409"/>
            <a:chOff x="1234870" y="2835162"/>
            <a:chExt cx="1166566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1102468" cy="110246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4662" y="5211212"/>
              <a:ext cx="1085692" cy="1091506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90475"/>
            <a:chOff x="1245568" y="5197852"/>
            <a:chExt cx="1163881" cy="1190475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9371" y="5281806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1" y="5851349"/>
            <a:ext cx="943793" cy="85679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EA993A-43E5-4832-8E27-351CB9890F36}"/>
</file>

<file path=customXml/itemProps2.xml><?xml version="1.0" encoding="utf-8"?>
<ds:datastoreItem xmlns:ds="http://schemas.openxmlformats.org/officeDocument/2006/customXml" ds:itemID="{6D9562F2-945C-428B-A431-66AEDC8D571F}"/>
</file>

<file path=customXml/itemProps3.xml><?xml version="1.0" encoding="utf-8"?>
<ds:datastoreItem xmlns:ds="http://schemas.openxmlformats.org/officeDocument/2006/customXml" ds:itemID="{1D3231BE-24A7-4A29-B7F7-504F097329E8}"/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