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399" y="2536399"/>
            <a:ext cx="2771288" cy="2078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4" y="1695843"/>
            <a:ext cx="2630060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89" y="1764912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6" y="1893818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983794" y="1523646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27432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08C737-6EB4-466F-8FE8-64ECD460B0B2}"/>
</file>

<file path=customXml/itemProps2.xml><?xml version="1.0" encoding="utf-8"?>
<ds:datastoreItem xmlns:ds="http://schemas.openxmlformats.org/officeDocument/2006/customXml" ds:itemID="{9E252AA4-A6E2-47F4-8D82-BDD8581834B1}"/>
</file>

<file path=customXml/itemProps3.xml><?xml version="1.0" encoding="utf-8"?>
<ds:datastoreItem xmlns:ds="http://schemas.openxmlformats.org/officeDocument/2006/customXml" ds:itemID="{AB6C7AD1-C070-4218-A67C-09CD8DAFD713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2025-02-12T11:33:16Z</dcterms:created>
  <dcterms:modified xsi:type="dcterms:W3CDTF">2025-02-25T14:07:07Z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