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606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9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234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323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3367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7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558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7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469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149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406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2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71" y="187403"/>
            <a:ext cx="885949" cy="828791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15055"/>
            <a:ext cx="196215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4</cp:revision>
  <dcterms:created xsi:type="dcterms:W3CDTF">2024-04-16T18:21:00Z</dcterms:created>
  <dcterms:modified xsi:type="dcterms:W3CDTF">2024-07-12T06:20:33Z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