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148451" y="2557225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133718" y="2548475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270871" y="2557225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91690" y="2548475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616852" y="2547429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6006954" y="2565974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74204" y="2564475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89730" y="2564475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6033496" y="2539726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ВЕЙ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63559" y="2555428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706932" y="2557225"/>
            <a:ext cx="1714398" cy="2034685"/>
            <a:chOff x="3277801" y="2548476"/>
            <a:chExt cx="2469856" cy="203468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448601" y="2547428"/>
            <a:ext cx="1054870" cy="1683033"/>
            <a:chOff x="3277801" y="2548476"/>
            <a:chExt cx="2469856" cy="1683033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3422373" y="2555428"/>
            <a:ext cx="1859540" cy="2034685"/>
            <a:chOff x="3277801" y="2548476"/>
            <a:chExt cx="2469856" cy="2034685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СТРЕ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A1892DD-5ED4-1680-78A9-89295F632CDB}"/>
              </a:ext>
            </a:extLst>
          </p:cNvPr>
          <p:cNvGrpSpPr/>
          <p:nvPr/>
        </p:nvGrpSpPr>
        <p:grpSpPr>
          <a:xfrm>
            <a:off x="5295276" y="2547427"/>
            <a:ext cx="1107943" cy="1683033"/>
            <a:chOff x="3277801" y="2548476"/>
            <a:chExt cx="2469856" cy="1683033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18CDED0A-553F-5BF7-BCE0-21C212F66E5F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895A7A-0645-EC3F-B0DD-6F7DD28FAC2C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55733" y="2527218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ЗА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BF19D47-C605-69F7-6859-AC382359B720}"/>
              </a:ext>
            </a:extLst>
          </p:cNvPr>
          <p:cNvGrpSpPr/>
          <p:nvPr/>
        </p:nvGrpSpPr>
        <p:grpSpPr>
          <a:xfrm>
            <a:off x="4236197" y="801219"/>
            <a:ext cx="2550936" cy="2034685"/>
            <a:chOff x="3277801" y="2548476"/>
            <a:chExt cx="2469856" cy="2034685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AD514BDB-340F-A713-4296-296B360D021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3AC0B2-269F-47B4-85AD-C2E27FA41EF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БОЖЬЯ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816265" y="2550901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79040" y="2549235"/>
            <a:ext cx="1435442" cy="2034685"/>
            <a:chOff x="3277801" y="2548476"/>
            <a:chExt cx="2469856" cy="2034685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РОВ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61746" y="2536742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9432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D29BC-FE0D-4B97-89F9-640521DD6F4C}"/>
</file>

<file path=customXml/itemProps2.xml><?xml version="1.0" encoding="utf-8"?>
<ds:datastoreItem xmlns:ds="http://schemas.openxmlformats.org/officeDocument/2006/customXml" ds:itemID="{18F79FBD-E287-4A10-B91C-2CE3C11F6635}"/>
</file>

<file path=customXml/itemProps3.xml><?xml version="1.0" encoding="utf-8"?>
<ds:datastoreItem xmlns:ds="http://schemas.openxmlformats.org/officeDocument/2006/customXml" ds:itemID="{F6BA06BB-7E9F-40A4-AA6F-927EDCB52A3C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2025-01-21T10:05:20Z</dcterms:created>
  <dcterms:modified xsi:type="dcterms:W3CDTF">2025-01-22T11:32:43Z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