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 varScale="1">
        <p:scale>
          <a:sx n="102" d="100"/>
          <a:sy n="102" d="100"/>
        </p:scale>
        <p:origin x="870" y="10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39CCE43-9D94-1CD7-B79F-8EDC93E54A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CB552EE-3021-8608-C849-111FBD5539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A5A9899-628D-273A-AC51-BD2C87B320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5126665-7FFD-5C4F-6E6D-6CF29001A2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892A152-0AAD-1423-A9C3-83CEA5E417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63427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BC5EA6-83A1-6611-086D-CBA999732D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BA21EA2-28EC-33DD-C71D-401AC9BF77D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37DC63-1D00-930D-4C02-39209B5C05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7622C5-8A27-C863-56BA-B0215BDB47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37FF315-DC23-47F3-8E8D-8B87165FF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05862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F7E4AEA-B8A7-F818-097E-2CDA61A18E0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87FD76A-83D1-3E5A-D5E4-80CC686B54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C9469F1-B2BA-BB8D-14FE-21E0F7A9ED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E88DDA-FF78-C089-6165-FB47E2ADA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C159A4-78B1-6201-FC80-42EC064D8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86989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806A721-D20F-7C51-6AF2-8866843B20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BDB021E-38CB-EF11-91B7-7E838EC6D2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0613F6-845B-9FDA-8F84-A10DA0E892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46C3CCC-6D9D-BD11-3A69-81DF2BC841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3364278-EFA1-5EE0-8239-D77E8969AD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0481277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60D9C99-3804-4A72-A9FC-FD4739F7AB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F1DCBAD-99D5-FD36-81EF-6A47128B11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909DC3F-A1CD-43EC-17A3-5D2E6808A2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0E9F88D-C4B7-D82C-B4B2-30B06DD277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553B994-2EFF-E912-024F-35AEEC3B24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243021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14E17-C22F-E313-34B6-EB6A32CBAC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2CBFC2B-58F2-9F0A-43EA-0C5B6A135F2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DE14E68-053E-E6B6-0C0C-91B6B0D1A7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86F27F2-F196-578C-9F16-5BC8022215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3606F-4683-FC7D-DB71-D4DA89C293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7B9642F-3920-09DD-9451-AC860EFA1E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74733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CD4E52C-B0BB-5A9F-1F92-FAA790F73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C057338-6D81-48DD-CC79-82B0EFF9550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E0A02CA-3FE5-418D-6183-CB06DE1C61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7B87C63D-DDD2-1233-53AD-87B481954C0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1DFABC6-BF8D-7DE7-ECC3-943FDC24A5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8B514A6A-086D-CF17-6B59-70C7B7FE7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DC0C856-A08A-833A-D99C-B2A28530BB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E7D305D8-44BD-7826-203F-050B95A89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8191786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28FDF77-F2BA-CC08-EA6E-86BB722B0E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51A0F234-9695-4142-04DA-D9C359EB3D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7748C796-9261-1AF4-D7BB-666A702ACA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CC8FF653-22B8-ED19-C9A8-26799A289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0515701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CE77FD89-1BAA-11C4-3C22-FCAFAF0FB5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15D58B4-3A1E-D2F9-5291-4BDB0274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98C1DC-9C0D-01EB-CFF8-EF44A7D27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8936547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AFF8CB-AFDF-031B-DC05-FD2A3F3AD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11FC5A8-5745-C26B-F972-0CEE0E6D0F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2D2218C1-52D8-98F4-A313-45C279915A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C4C756-124F-4017-6B29-16DC79FD9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025A07B-C3B2-2068-4348-B5F36FEA83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9213C952-DF7A-5085-68D3-B2174425E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95854644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10072E1-C2F9-EAA2-A1E8-FE5E650F32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B7E7C13A-D438-3D53-A6C4-F65137ED02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BB555498-0873-AE94-D4AC-F6AD6AA2B0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C9A6BF11-E9AE-70CD-868C-1BFA048ED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B11EF4C-567D-FE43-21BB-E80C8CF612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F013C44-C391-D639-3697-C5D3DCF24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77101277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8102EB0-5741-B9CB-3D56-B847904D6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342E1C7A-AC76-75BD-047A-FBEB4391216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ABED795-3E56-F6F7-E7F5-ADA5A043BC3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222A121-3FE4-4ADD-B1C5-77884EED3E91}" type="datetimeFigureOut">
              <a:rPr lang="ru-UA" smtClean="0"/>
              <a:t>21.02.2025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C8AF0A2-B99E-FFDA-3D19-1DF3141B66D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E541771-F653-D888-3E42-1078D33E0E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1105F42-7A78-482C-A5EF-AFE97CB377B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5785032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microsoft.com/office/2007/relationships/hdphoto" Target="../media/hdphoto1.wdp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B051EA6-7EA1-57A6-39FD-8734395CEC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23"/>
          <a:stretch/>
        </p:blipFill>
        <p:spPr>
          <a:xfrm>
            <a:off x="-1" y="-1"/>
            <a:ext cx="12192001" cy="6858001"/>
          </a:xfrm>
          <a:prstGeom prst="rect">
            <a:avLst/>
          </a:prstGeom>
        </p:spPr>
      </p:pic>
      <p:pic>
        <p:nvPicPr>
          <p:cNvPr id="7" name="подаоркРисунок 40">
            <a:extLst>
              <a:ext uri="{FF2B5EF4-FFF2-40B4-BE49-F238E27FC236}">
                <a16:creationId xmlns:a16="http://schemas.microsoft.com/office/drawing/2014/main" id="{3285B4AE-AC1A-80E9-333A-33B6C78FE51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849" t="6542" r="13609" b="13667"/>
          <a:stretch/>
        </p:blipFill>
        <p:spPr>
          <a:xfrm>
            <a:off x="280379" y="6007563"/>
            <a:ext cx="769152" cy="776595"/>
          </a:xfrm>
          <a:prstGeom prst="rect">
            <a:avLst/>
          </a:prstGeom>
        </p:spPr>
      </p:pic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0A7B0AE4-3F98-F727-546E-99F5369ACD6A}"/>
              </a:ext>
            </a:extLst>
          </p:cNvPr>
          <p:cNvSpPr/>
          <p:nvPr/>
        </p:nvSpPr>
        <p:spPr>
          <a:xfrm>
            <a:off x="608763" y="593734"/>
            <a:ext cx="7715280" cy="5413829"/>
          </a:xfrm>
          <a:prstGeom prst="roundRect">
            <a:avLst/>
          </a:prstGeom>
          <a:solidFill>
            <a:schemeClr val="bg1">
              <a:alpha val="66000"/>
            </a:schemeClr>
          </a:solidFill>
          <a:ln>
            <a:solidFill>
              <a:schemeClr val="tx1"/>
            </a:solidFill>
          </a:ln>
          <a:effectLst>
            <a:glow>
              <a:schemeClr val="bg1"/>
            </a:glo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pic>
        <p:nvPicPr>
          <p:cNvPr id="11" name="Рисунок 10" descr="Изображение выглядит как Контейнер для отходов, кружк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B5C5E3A-F4C2-D10D-D2EE-A383EB426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2875" y="4231128"/>
            <a:ext cx="1857847" cy="1857847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одежда, халат, мо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3999C63-9E8A-5B14-397A-2A47E81B0A5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1420" y="4087310"/>
            <a:ext cx="1986902" cy="1986902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беспозвоночный, улитка, Улитки и слизняки, Моллюск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C3B0640-12D7-1F63-66A8-DA356D44697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9752" y="2600985"/>
            <a:ext cx="1561144" cy="1582500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выпечка, Легкая закуска, Быстрое питани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0D64CA0F-F38A-AA1B-3234-96FBBF69F74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0029" y="2769191"/>
            <a:ext cx="1857847" cy="1393385"/>
          </a:xfrm>
          <a:prstGeom prst="rect">
            <a:avLst/>
          </a:prstGeom>
        </p:spPr>
      </p:pic>
      <p:pic>
        <p:nvPicPr>
          <p:cNvPr id="19" name="Рисунок 18" descr="Изображение выглядит как Натуральные продукты, еда, производить, Особо питательная пищ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48AA1B5-DFB3-33F1-F2AF-3590333357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64781" y="2554612"/>
            <a:ext cx="1857847" cy="1857847"/>
          </a:xfrm>
          <a:prstGeom prst="rect">
            <a:avLst/>
          </a:prstGeom>
        </p:spPr>
      </p:pic>
      <p:pic>
        <p:nvPicPr>
          <p:cNvPr id="21" name="Рисунок 20" descr="Изображение выглядит как транспорт, самолет, Путешествие по воздуху, Малая ави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C84B3944-3B16-02C0-BF26-82817B49CD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5575" y="850438"/>
            <a:ext cx="1857847" cy="1857847"/>
          </a:xfrm>
          <a:prstGeom prst="rect">
            <a:avLst/>
          </a:prstGeom>
        </p:spPr>
      </p:pic>
      <p:pic>
        <p:nvPicPr>
          <p:cNvPr id="23" name="Рисунок 22" descr="Изображение выглядит как напиток, кофейная чашка, кофе, еда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28AA0A9-B938-362F-3972-B5B9B233DEA7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4243" y="593734"/>
            <a:ext cx="2188947" cy="2188947"/>
          </a:xfrm>
          <a:prstGeom prst="rect">
            <a:avLst/>
          </a:prstGeom>
        </p:spPr>
      </p:pic>
      <p:pic>
        <p:nvPicPr>
          <p:cNvPr id="25" name="Рисунок 24" descr="Изображение выглядит как Косметика, духи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34CC38EB-3749-5566-F178-10F9349AD43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375" y="4393400"/>
            <a:ext cx="1599275" cy="1599275"/>
          </a:xfrm>
          <a:prstGeom prst="rect">
            <a:avLst/>
          </a:prstGeom>
        </p:spPr>
      </p:pic>
      <p:pic>
        <p:nvPicPr>
          <p:cNvPr id="27" name="Рисунок 26" descr="Изображение выглядит как Механическая головоломка, коробка, куб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A1CC5381-86BD-1195-020F-4DE8CCEB792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3099" y="884053"/>
            <a:ext cx="1599274" cy="1599274"/>
          </a:xfrm>
          <a:prstGeom prst="rect">
            <a:avLst/>
          </a:prstGeom>
        </p:spPr>
      </p:pic>
      <p:pic>
        <p:nvPicPr>
          <p:cNvPr id="29" name="Рисунок 28" descr="Изображение выглядит как цветок, растение, рисунок, ма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42B1B8E6-1377-A5AF-4804-C1E5F10AF34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174" y="2662999"/>
            <a:ext cx="1520486" cy="1520486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зарисовка, рисунок, искусство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BCCFF2CE-A5E6-3B3E-7406-96FFCB4AF72A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441" y="807022"/>
            <a:ext cx="1599274" cy="1599274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зарисовка, млекопитающее, иллюстрация, искусств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5AAB2927-EF55-12EA-7532-1A2E0866D936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628" y="4148444"/>
            <a:ext cx="1857847" cy="1857847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28DEA570-730D-E54D-FE4E-64886C1398A0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7069" y="444167"/>
            <a:ext cx="1792222" cy="2188948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F37B41A4-4248-05A6-2F9E-56B86D8BF42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385642" y="365837"/>
            <a:ext cx="2129701" cy="2601131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id="{C991B3F3-C3D4-CB19-D57E-2FBF6EDB2ED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234539" y="340977"/>
            <a:ext cx="2129701" cy="2601131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id="{F7F7F0E8-6121-D185-0BD5-56D82DA6DA09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096000" y="398450"/>
            <a:ext cx="2129701" cy="2601131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id="{6DDDC874-E455-EC16-8726-3B5A333C25B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449320" y="2234470"/>
            <a:ext cx="1857848" cy="2269101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id="{0CF2DA7F-1D6B-2FB2-42EB-8EE7084F3315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6365554" y="3898505"/>
            <a:ext cx="1857848" cy="2269101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E6EBEBAD-42D2-8B8C-1005-BE8BD7C9DAA8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92209" y="3933746"/>
            <a:ext cx="1857848" cy="2269101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id="{E89ED766-0CAF-A021-3522-8A965443DBC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479700" y="3923377"/>
            <a:ext cx="1857848" cy="226910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id="{DB371AF2-DE78-5B4A-D4F8-EF8B86FF5E93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937174" y="4052939"/>
            <a:ext cx="1706032" cy="208367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id="{8CFAF52A-9152-6B7A-073E-B90490F97FE4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866849" y="2419892"/>
            <a:ext cx="1706032" cy="2083679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id="{396836CA-9BEB-D395-33CB-B4969EDBCE7C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2657237" y="2396088"/>
            <a:ext cx="1706032" cy="2083679"/>
          </a:xfrm>
          <a:prstGeom prst="rect">
            <a:avLst/>
          </a:prstGeom>
        </p:spPr>
      </p:pic>
      <p:pic>
        <p:nvPicPr>
          <p:cNvPr id="45" name="Рисунок 44">
            <a:extLst>
              <a:ext uri="{FF2B5EF4-FFF2-40B4-BE49-F238E27FC236}">
                <a16:creationId xmlns:a16="http://schemas.microsoft.com/office/drawing/2014/main" id="{29226D52-577F-6DF9-46F1-6F657702204A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4522" b="30117" l="33105" r="55390">
                        <a14:backgroundMark x1="45297" y1="8599" x2="45297" y2="8599"/>
                        <a14:backgroundMark x1="39968" y1="12111" x2="39968" y2="12111"/>
                        <a14:backgroundMark x1="52725" y1="11385" x2="52725" y2="11385"/>
                        <a14:backgroundMark x1="43642" y1="9649" x2="43642" y2="9649"/>
                        <a14:backgroundMark x1="44489" y1="14453" x2="44489" y2="14453"/>
                        <a14:backgroundMark x1="48728" y1="19136" x2="48728" y2="19136"/>
                        <a14:backgroundMark x1="40977" y1="25232" x2="40977" y2="25232"/>
                        <a14:backgroundMark x1="45943" y1="24990" x2="45943" y2="2499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124" t="2863" r="43041" b="66804"/>
          <a:stretch/>
        </p:blipFill>
        <p:spPr>
          <a:xfrm>
            <a:off x="4447111" y="2074577"/>
            <a:ext cx="1960911" cy="2394978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E46A934-9F39-C99B-4CB8-357062D195AD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71" b="2971"/>
          <a:stretch/>
        </p:blipFill>
        <p:spPr>
          <a:xfrm>
            <a:off x="2167339" y="1150925"/>
            <a:ext cx="4453105" cy="4263288"/>
          </a:xfrm>
          <a:prstGeom prst="rect">
            <a:avLst/>
          </a:prstGeom>
        </p:spPr>
      </p:pic>
      <p:pic>
        <p:nvPicPr>
          <p:cNvPr id="157" name="Picture 15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06120" y="3465884"/>
            <a:ext cx="2924175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0051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9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41" dur="2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53" dur="2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7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5" dur="2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7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1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10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0" fill="hold">
                      <p:stCondLst>
                        <p:cond delay="0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3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6" fill="hold">
                      <p:stCondLst>
                        <p:cond delay="indefinite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133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4" fill="hold">
                      <p:stCondLst>
                        <p:cond delay="0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2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145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6" fill="hold">
                      <p:stCondLst>
                        <p:cond delay="0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9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1CFA8972-BA1E-4F64-8C0C-2C69CF0477C7}"/>
</file>

<file path=customXml/itemProps2.xml><?xml version="1.0" encoding="utf-8"?>
<ds:datastoreItem xmlns:ds="http://schemas.openxmlformats.org/officeDocument/2006/customXml" ds:itemID="{988B3CCB-62C1-4CAF-BBDA-90F8779E76AD}"/>
</file>

<file path=customXml/itemProps3.xml><?xml version="1.0" encoding="utf-8"?>
<ds:datastoreItem xmlns:ds="http://schemas.openxmlformats.org/officeDocument/2006/customXml" ds:itemID="{9580C642-261C-4CDF-87AA-814081E104C2}"/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2025-02-21T11:47:05Z</dcterms:created>
  <dcterms:modified xsi:type="dcterms:W3CDTF">2025-02-21T13:07:40Z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