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28860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1808F7-E407-43FE-8451-C64048393089}"/>
</file>

<file path=customXml/itemProps2.xml><?xml version="1.0" encoding="utf-8"?>
<ds:datastoreItem xmlns:ds="http://schemas.openxmlformats.org/officeDocument/2006/customXml" ds:itemID="{EC7032CA-FFAB-49BF-954D-FB54BD8B0F08}"/>
</file>

<file path=customXml/itemProps3.xml><?xml version="1.0" encoding="utf-8"?>
<ds:datastoreItem xmlns:ds="http://schemas.openxmlformats.org/officeDocument/2006/customXml" ds:itemID="{C8EB7D01-D3B4-4706-8C18-EA143C029713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2025-02-14T13:19:53Z</dcterms:created>
  <dcterms:modified xsi:type="dcterms:W3CDTF">2025-02-27T12:18:53Z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