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microsoft.com/office/2007/relationships/hdphoto" Target="../media/hdphoto7.wdp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032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Соковите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0527" y="802814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Неїстівний</a:t>
            </a:r>
            <a:b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Отруйний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70208" y="80385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Солодка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18792" y="815341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Квітучий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039746" y="81801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Надута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958965" y="803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Літні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Короткі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4788" y="81064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Повзуче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4887" y="2906679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2024-04-19T18:58:00Z</dcterms:created>
  <dcterms:modified xsi:type="dcterms:W3CDTF">2024-11-11T09:15:54Z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