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Хто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6478" y="383106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9" y="1720473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5" y="1686098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1" y="814740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8" y="1552819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3" y="1615236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7" y="1788844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5" y="2612786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1" y="1833561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3" y="1889276"/>
            <a:ext cx="3106901" cy="34038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6" y="1590688"/>
            <a:ext cx="4160513" cy="416051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4EA43CC-22E3-ABE3-4B8A-8D082E9E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2" y="1651723"/>
            <a:ext cx="3730382" cy="37303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CE00FBD-4FD2-83AF-CC40-F54A114B5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6" y="1464487"/>
            <a:ext cx="4472736" cy="4472736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0620" y="2678430"/>
            <a:ext cx="2200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28</cp:revision>
  <dcterms:created xsi:type="dcterms:W3CDTF">2024-05-06T18:50:00Z</dcterms:created>
  <dcterms:modified xsi:type="dcterms:W3CDTF">2024-11-12T12:07:11Z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