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8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ru-UA" smtClean="0"/>
              <a:t>29.07.2024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1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889147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6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9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6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6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93E41D-F3F3-4277-CE2B-AA6897C20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D5D9342-29A6-0DF6-9D93-1ADDB357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84DFDFD-CF47-DE7A-9CB9-22811FD12641}"/>
              </a:ext>
            </a:extLst>
          </p:cNvPr>
          <p:cNvSpPr/>
          <p:nvPr/>
        </p:nvSpPr>
        <p:spPr>
          <a:xfrm>
            <a:off x="1122363" y="44325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E437F6-4576-BAF1-38DB-84576EABFC5E}"/>
              </a:ext>
            </a:extLst>
          </p:cNvPr>
          <p:cNvGrpSpPr/>
          <p:nvPr/>
        </p:nvGrpSpPr>
        <p:grpSpPr>
          <a:xfrm>
            <a:off x="6595375" y="2889262"/>
            <a:ext cx="1362075" cy="1362075"/>
            <a:chOff x="7386493" y="1617299"/>
            <a:chExt cx="1362075" cy="1362075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37183FD-709A-36EA-BB61-ACCA0EBAB1F4}"/>
                </a:ext>
              </a:extLst>
            </p:cNvPr>
            <p:cNvSpPr/>
            <p:nvPr/>
          </p:nvSpPr>
          <p:spPr>
            <a:xfrm>
              <a:off x="7386493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B03A13E-ED0D-4512-843C-DD6C2D23B8F4}"/>
                </a:ext>
              </a:extLst>
            </p:cNvPr>
            <p:cNvSpPr txBox="1"/>
            <p:nvPr/>
          </p:nvSpPr>
          <p:spPr>
            <a:xfrm>
              <a:off x="7410818" y="2002346"/>
              <a:ext cx="1335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UA" sz="28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18B1BCA-8574-2D79-5868-DFE879EECD41}"/>
              </a:ext>
            </a:extLst>
          </p:cNvPr>
          <p:cNvGrpSpPr/>
          <p:nvPr/>
        </p:nvGrpSpPr>
        <p:grpSpPr>
          <a:xfrm>
            <a:off x="2429989" y="-1700185"/>
            <a:ext cx="2151897" cy="1510210"/>
            <a:chOff x="7143220" y="-1668597"/>
            <a:chExt cx="2151897" cy="1510210"/>
          </a:xfrm>
        </p:grpSpPr>
        <p:pic>
          <p:nvPicPr>
            <p:cNvPr id="18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6A4514C-22E9-CD75-C0C8-5529CF99A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/>
          </p:blipFill>
          <p:spPr bwMode="auto">
            <a:xfrm rot="5400000">
              <a:off x="7489061" y="-2014438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цветок, лепесток, зарисо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952FBAA-A20B-8001-5E52-386B7C88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24" y="-1191227"/>
              <a:ext cx="1032840" cy="103284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8F089EF-2E38-DBFD-BD62-A736B0BA711D}"/>
              </a:ext>
            </a:extLst>
          </p:cNvPr>
          <p:cNvGrpSpPr/>
          <p:nvPr/>
        </p:nvGrpSpPr>
        <p:grpSpPr>
          <a:xfrm>
            <a:off x="3533434" y="-1725517"/>
            <a:ext cx="2177514" cy="1485833"/>
            <a:chOff x="9291423" y="-1718592"/>
            <a:chExt cx="2177514" cy="1485833"/>
          </a:xfrm>
        </p:grpSpPr>
        <p:pic>
          <p:nvPicPr>
            <p:cNvPr id="24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368BED7-671A-FFAD-1356-724C64C59B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/>
          </p:blipFill>
          <p:spPr bwMode="auto">
            <a:xfrm>
              <a:off x="9291423" y="-171859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палец, рука, Язык жестов, перча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DC5E83AA-14C2-851B-5F99-89F8D305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0" y="-1617244"/>
              <a:ext cx="1089776" cy="1089776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3921E1C-F062-9239-6EFE-DD2802FD9677}"/>
              </a:ext>
            </a:extLst>
          </p:cNvPr>
          <p:cNvGrpSpPr/>
          <p:nvPr/>
        </p:nvGrpSpPr>
        <p:grpSpPr>
          <a:xfrm>
            <a:off x="3013278" y="-2375054"/>
            <a:ext cx="1473024" cy="2190324"/>
            <a:chOff x="12136952" y="-2317978"/>
            <a:chExt cx="1473024" cy="2190324"/>
          </a:xfrm>
        </p:grpSpPr>
        <p:pic>
          <p:nvPicPr>
            <p:cNvPr id="37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B138586-013E-A8BF-A0FD-D2AAA5ADE9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/>
          </p:blipFill>
          <p:spPr bwMode="auto">
            <a:xfrm rot="5400000">
              <a:off x="11778302" y="-1959328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AB5DE113-9EB8-1E3B-F61F-E69B1827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2440" y="-1878651"/>
              <a:ext cx="1061140" cy="106114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BB63362-1D5B-96DA-ABE7-C7D922E32E75}"/>
              </a:ext>
            </a:extLst>
          </p:cNvPr>
          <p:cNvGrpSpPr/>
          <p:nvPr/>
        </p:nvGrpSpPr>
        <p:grpSpPr>
          <a:xfrm>
            <a:off x="2429989" y="-1734601"/>
            <a:ext cx="2283770" cy="1734601"/>
            <a:chOff x="4832100" y="-1668597"/>
            <a:chExt cx="2283770" cy="1734601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1BC14C8-7580-E338-2E6C-CD4CB51753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/>
          </p:blipFill>
          <p:spPr bwMode="auto">
            <a:xfrm rot="16200000">
              <a:off x="5184345" y="-2020842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03CC559-309E-F6CD-EB59-E0DF1B016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075" flipH="1">
              <a:off x="5723326" y="-1326540"/>
              <a:ext cx="1392544" cy="139254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AB3139-7F70-C8B5-FD16-9FDDC1A15ED8}"/>
              </a:ext>
            </a:extLst>
          </p:cNvPr>
          <p:cNvGrpSpPr/>
          <p:nvPr/>
        </p:nvGrpSpPr>
        <p:grpSpPr>
          <a:xfrm>
            <a:off x="2967100" y="-2355841"/>
            <a:ext cx="1485834" cy="2151897"/>
            <a:chOff x="13974326" y="-2270616"/>
            <a:chExt cx="1485834" cy="2151897"/>
          </a:xfrm>
        </p:grpSpPr>
        <p:pic>
          <p:nvPicPr>
            <p:cNvPr id="34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3123135B-D4BB-DC83-5292-5EE2A82C7B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/>
          </p:blipFill>
          <p:spPr bwMode="auto">
            <a:xfrm rot="16200000">
              <a:off x="13641294" y="-1937584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75A48CD-2F37-3E07-78EB-8FF629AB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740" y="-1575668"/>
              <a:ext cx="1066420" cy="106642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70349FC-7B8B-1543-2E59-2EC2D9993FEC}"/>
              </a:ext>
            </a:extLst>
          </p:cNvPr>
          <p:cNvGrpSpPr/>
          <p:nvPr/>
        </p:nvGrpSpPr>
        <p:grpSpPr>
          <a:xfrm>
            <a:off x="2777450" y="-1718513"/>
            <a:ext cx="2151897" cy="1485834"/>
            <a:chOff x="15636987" y="-1575668"/>
            <a:chExt cx="2151897" cy="1485834"/>
          </a:xfrm>
        </p:grpSpPr>
        <p:pic>
          <p:nvPicPr>
            <p:cNvPr id="31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32A0071-02F0-77AF-701E-0BBCCFF72E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/>
          </p:blipFill>
          <p:spPr bwMode="auto">
            <a:xfrm>
              <a:off x="15636987" y="-1575668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04DA988-E0CE-B581-CBA6-2E5A597F5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514" y="-1089660"/>
              <a:ext cx="899685" cy="899685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AE25BA4-C2D9-2C4B-4312-7C2166CE4FAE}"/>
              </a:ext>
            </a:extLst>
          </p:cNvPr>
          <p:cNvGrpSpPr/>
          <p:nvPr/>
        </p:nvGrpSpPr>
        <p:grpSpPr>
          <a:xfrm>
            <a:off x="2868645" y="-1813151"/>
            <a:ext cx="2177514" cy="1485833"/>
            <a:chOff x="17845637" y="-1937584"/>
            <a:chExt cx="2177514" cy="1485833"/>
          </a:xfrm>
        </p:grpSpPr>
        <p:pic>
          <p:nvPicPr>
            <p:cNvPr id="4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2D0F24DA-EDFC-993E-9DA4-14C58B490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/>
          </p:blipFill>
          <p:spPr bwMode="auto">
            <a:xfrm>
              <a:off x="17845637" y="-1937584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зарисовка, рисунок, лошадь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7EAC168-5B09-7BD0-E97C-521F9C461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03" y="-1878651"/>
              <a:ext cx="1203844" cy="1203844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92C9FE80-EAA6-3895-A91B-500E11DCBF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8" y="1726047"/>
            <a:ext cx="4470149" cy="460807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04537" y="2593749"/>
            <a:ext cx="26384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5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54769 L 0.11641 0.54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1 0.54769 L 0.11719 0.9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0013 0.5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5419 L -0.1099 0.542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0.54236 L -0.11016 0.9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0.5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53565 L -0.09167 0.534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53496 L -0.08659 0.95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2.08333E-6 0.579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57916 L 0.12709 0.5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9 0.575 L 0.12552 0.85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1692 0.59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59074 L -0.15274 0.58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4 0.58935 L -0.15274 0.85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846 0.53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53495 L 0.04739 0.535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53565 L 0.03151 0.75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1406 0.55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55046 L -0.09675 0.55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5 0.55162 L -0.08932 0.7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2024-05-14T09:30:39Z</dcterms:created>
  <dcterms:modified xsi:type="dcterms:W3CDTF">2024-07-29T20:50:10Z</dcterms:modified>
</cp:coreProperties>
</file>