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  <a:t>06.11.2024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836464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78015" y="1371600"/>
            <a:ext cx="50196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5</cp:revision>
  <dcterms:created xsi:type="dcterms:W3CDTF">2024-05-01T10:30:00Z</dcterms:created>
  <dcterms:modified xsi:type="dcterms:W3CDTF">2024-11-06T14:37:57Z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