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48445" y="2748915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2024-07-08T11:10:25Z</dcterms:created>
  <dcterms:modified xsi:type="dcterms:W3CDTF">2024-07-08T11:10:55Z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</Properties>
</file>