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9986E-8310-7CF1-0338-6A7D7F735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93D92C-F194-DBD6-A458-84EC118F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B9DDD-884D-3D76-41B4-A16D4E62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9EF66-B0E4-B096-4E30-64D95C53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FEF2C-A8E1-53F6-0ED4-C894222F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9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C3367-07E2-B1BF-7252-8FB37A92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7386F7-58E5-42B1-0407-5625549D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6F32B-4237-6CEE-9529-AD11C072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DCC11-3BB4-564F-29D0-C44F68F2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CC92D4-0FAA-8B0B-7C0D-AB6EE562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91D6F8-E960-BDC9-3EE7-499ABE3F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8AA066-8B7E-314F-3F49-222CB32E9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762A2-59F1-48BB-AC01-F97CA9D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95DDA-4BA7-450E-D4D2-A638CBF8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25ADA-C0EF-25E9-725A-266FE9C1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99063-7510-F397-D4ED-5BA260E6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CF194-CDF5-DF15-7D4C-65995B28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4902E-D3FB-B2C1-4FCC-06A398A0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E99E3-B5D3-5207-07D7-8461B93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9BD68-4DDD-702F-D888-4353A5DB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C49-1CE7-1FE2-ED26-E649ADAF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416E4A-5296-4BAE-2150-F3CF18EE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A595B-2945-807B-5E7F-00221BD7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D4845-A1D7-DAB2-88DE-7006ECAA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BEAD2-8ED2-1718-CE2A-98D8C046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8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97CC5-FBBC-04DD-E7A2-665A0C26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13716-17A5-C016-3C7D-234D30ADB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4F28F-3BE9-3900-C751-6AE34503A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ECB02-E0C6-1DFF-189E-333BAEDF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485693-E70D-E3D5-A293-89AFB413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A8366-3370-AD91-E9FE-6B15A4E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6CD95-9B1C-AAC5-CF35-A0E88BCD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916E9-C164-0AD4-0E04-913A54819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0FBBD-787D-8F80-7495-5C8F98888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A77EEA-E78D-D284-7694-563FFC5AB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24D99-2F0A-472B-39A8-6C228B8B0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E41453-6446-F53D-3DB3-2B8FF51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24A3E4-215D-EF63-1EF8-A42D023B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D3B15-EB02-2889-A63E-51F439F6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5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B1183-765A-7A4E-4352-1BBCAB48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872E1D-BC93-FEE9-728D-C27C7D48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1B766A-5B2D-D686-3BAF-56EAB46C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476ED8-CA5E-7AFC-36CD-13948F33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6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44CF21-3DCF-2302-F0B8-AC84E2E4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FCF15B-BCA1-075B-5B09-A1EB3A00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3285E0-916D-5C32-E63C-BFC05782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3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5FFBE-B8C2-188B-2D69-246672A3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1712C-2F4D-AAA6-D450-627A81B1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59193-243F-2332-6024-BCCF69494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1ABFFC-E6A8-69EF-267C-A16AE8DA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1E2CF0-5EA9-265C-0999-FC293B89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4B84F-A0AD-0933-B760-1DA8837F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9FACA-CA05-B142-A0C7-0B307400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EFE612-9D58-5AD6-E7FA-9DA747B80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F65B67-4A04-5BA5-B6FA-41BD25235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442DF9-44D5-3CD8-1F27-E1BF6C41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7305C8-90CB-484F-B26B-21EF3A98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17595-0FA5-A16F-CEDA-4128C8C3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687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F4FC-9A76-8E44-2132-ACDAF786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48C5A-E36D-FD11-49ED-097B66349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5919E-8A01-9EAD-0159-CF36723D3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7671A-F160-11F7-05C6-A80420969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C8586-7CF8-2AA3-7683-7156B5195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531BA-5121-3376-C720-BA3D1DD2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97833" cy="7027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A3DD41-C08A-799C-A7AE-A55C533F2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2132"/>
            <a:ext cx="1066800" cy="10752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8B375B-B25C-B0A8-2EFF-97DD82C10B5A}"/>
              </a:ext>
            </a:extLst>
          </p:cNvPr>
          <p:cNvSpPr/>
          <p:nvPr/>
        </p:nvSpPr>
        <p:spPr>
          <a:xfrm>
            <a:off x="4428066" y="546098"/>
            <a:ext cx="7205133" cy="5935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627E95-2EBC-5AEB-9161-93B3BA3F9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12" y="592767"/>
            <a:ext cx="1549401" cy="15494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6677E9-51CB-ECC8-EEC5-724015D4E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34" y="711397"/>
            <a:ext cx="1278448" cy="12784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7B77-23A1-34F2-63E0-441DA8E37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77" y="685117"/>
            <a:ext cx="1549401" cy="15494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0125BE3-F4A1-86F0-6D3D-6B8F2CD859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41" y="2287455"/>
            <a:ext cx="1094035" cy="1098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2B6291-BBF4-77BD-54AE-FF3BED9F9F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79" y="2142168"/>
            <a:ext cx="1432111" cy="14321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C08B618-AF09-0170-14E3-012D56F522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18" y="2203992"/>
            <a:ext cx="1354364" cy="13543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7E6AAF5-DD84-9486-B5E5-A0A830FFC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99" y="3574279"/>
            <a:ext cx="1278449" cy="12784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67E43C-8735-3F21-DFD8-AA14AD24F0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64" y="3498363"/>
            <a:ext cx="1354365" cy="13543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975AEB-7970-1A87-FC48-8C83DC5C30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31" y="3642144"/>
            <a:ext cx="1210584" cy="12105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A064AC5-9389-0128-9A44-3BC1A15A77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19" y="5209638"/>
            <a:ext cx="802196" cy="10752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792036C-839A-743B-A86C-695F7AEBDC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13" y="5056894"/>
            <a:ext cx="1589637" cy="158963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1BA30E-9431-6166-33E3-372258292F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58" y="5109764"/>
            <a:ext cx="1439333" cy="1439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4C05F8-8E2D-CF79-6FCC-FA33AA2B7E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76" y="1659033"/>
            <a:ext cx="3893531" cy="3963346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4733" y="1888067"/>
            <a:ext cx="22574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2024-12-02T05:55:00Z</dcterms:created>
  <dcterms:modified xsi:type="dcterms:W3CDTF">2024-12-02T06:15:46Z</dcterms:modified>
</cp:coreProperties>
</file>