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05.12.2024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"/>
            <a:ext cx="12192000" cy="6885021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6111546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8042249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958180" y="25697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4" y="385035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6077302" y="22106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8020818" y="226259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960862" y="254590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157" y="89568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6062934" y="202321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8037884" y="265415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935289" y="2414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ев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75" y="340966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6066991" y="194834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078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4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4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8078655" y="223451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955657" y="235732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20" y="407926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6046150" y="214790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8057059" y="27803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953843" y="214493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29" y="346574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6079894" y="242723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189776" y="-416122"/>
              <a:ext cx="212396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8068380" y="221664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660384" y="-447809"/>
              <a:ext cx="2077728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958180" y="2411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284924" y="4590992"/>
              <a:ext cx="1587226" cy="1901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фон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7812" y="294382"/>
            <a:ext cx="2076832" cy="234587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6104398" y="212959"/>
            <a:ext cx="1501301" cy="2477838"/>
            <a:chOff x="-51416" y="-416122"/>
            <a:chExt cx="2772772" cy="4913663"/>
          </a:xfrm>
          <a:effectLst>
            <a:glow rad="1143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8064271" y="212716"/>
            <a:ext cx="1490529" cy="2425699"/>
            <a:chOff x="318537" y="-447809"/>
            <a:chExt cx="2752876" cy="4810269"/>
          </a:xfrm>
          <a:effectLst>
            <a:glow rad="1143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938840" y="241729"/>
            <a:ext cx="1473462" cy="2409091"/>
            <a:chOff x="6135841" y="4590992"/>
            <a:chExt cx="2041017" cy="3583002"/>
          </a:xfrm>
          <a:effectLst>
            <a:glow rad="1143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ови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2" y="-287757"/>
            <a:ext cx="3419934" cy="3419934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471" y="282308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2861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2024-11-24T17:14:26Z</dcterms:created>
  <dcterms:modified xsi:type="dcterms:W3CDTF">2024-12-05T10:23:35Z</dcterms:modified>
</cp:coreProperties>
</file>