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66" d="100"/>
          <a:sy n="66" d="100"/>
        </p:scale>
        <p:origin x="16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0" y="712748"/>
            <a:ext cx="2334537" cy="236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217204"/>
            <a:ext cx="2885334" cy="288533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9" y="58852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7" y="564907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6" y="584118"/>
            <a:ext cx="3987761" cy="410295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233" y="3206420"/>
            <a:ext cx="2247900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3A8FA-F5B7-4574-9242-311D8DC37509}"/>
</file>

<file path=customXml/itemProps2.xml><?xml version="1.0" encoding="utf-8"?>
<ds:datastoreItem xmlns:ds="http://schemas.openxmlformats.org/officeDocument/2006/customXml" ds:itemID="{583CEE25-50AA-4D75-BD7B-71C7D311DC16}"/>
</file>

<file path=customXml/itemProps3.xml><?xml version="1.0" encoding="utf-8"?>
<ds:datastoreItem xmlns:ds="http://schemas.openxmlformats.org/officeDocument/2006/customXml" ds:itemID="{5DE47A89-592C-48E7-B584-8555B0A7AD8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6</cp:revision>
  <dcterms:created xsi:type="dcterms:W3CDTF">2024-04-14T17:34:05Z</dcterms:created>
  <dcterms:modified xsi:type="dcterms:W3CDTF">2025-01-02T12:56:48Z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