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99" d="100"/>
          <a:sy n="99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І	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Е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26B3F2D-58CE-1A82-AF44-5CD5A3E9B70A}"/>
              </a:ext>
            </a:extLst>
          </p:cNvPr>
          <p:cNvGrpSpPr/>
          <p:nvPr/>
        </p:nvGrpSpPr>
        <p:grpSpPr>
          <a:xfrm>
            <a:off x="3849523" y="-109202"/>
            <a:ext cx="1620453" cy="1686401"/>
            <a:chOff x="3849523" y="-109202"/>
            <a:chExt cx="1620453" cy="1686401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849523" y="-109202"/>
              <a:ext cx="1620453" cy="1665147"/>
              <a:chOff x="3849523" y="-109202"/>
              <a:chExt cx="1620453" cy="1665147"/>
            </a:xfrm>
          </p:grpSpPr>
          <p:pic>
            <p:nvPicPr>
  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9523" y="-109202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3" name="Овал 62"/>
              <p:cNvSpPr/>
              <p:nvPr/>
            </p:nvSpPr>
            <p:spPr>
              <a:xfrm>
                <a:off x="4283455" y="793071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3" name="Рисунок 52" descr="Изображение выглядит как пирог, Торт на день рождения, десер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2302AE46-05F6-38F3-A792-9B843CD1E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904" y="771817"/>
              <a:ext cx="805382" cy="80538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3526D6DC-C7E4-220E-64EC-C827B196AD17}"/>
              </a:ext>
            </a:extLst>
          </p:cNvPr>
          <p:cNvGrpSpPr/>
          <p:nvPr/>
        </p:nvGrpSpPr>
        <p:grpSpPr>
          <a:xfrm>
            <a:off x="263434" y="-109201"/>
            <a:ext cx="1620453" cy="1672595"/>
            <a:chOff x="263434" y="-109201"/>
            <a:chExt cx="1620453" cy="1672595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263434" y="-109201"/>
              <a:ext cx="1620453" cy="1672595"/>
              <a:chOff x="263434" y="-109201"/>
              <a:chExt cx="1620453" cy="1672595"/>
            </a:xfrm>
          </p:grpSpPr>
          <p:pic>
            <p:nvPicPr>
  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34" y="-109201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1" name="Овал 60"/>
              <p:cNvSpPr/>
              <p:nvPr/>
            </p:nvSpPr>
            <p:spPr>
              <a:xfrm>
                <a:off x="692223" y="800520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Рисунок 54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F7D31A0-A353-A0CD-2C89-946818426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39" y="864553"/>
              <a:ext cx="654706" cy="654706"/>
            </a:xfrm>
            <a:prstGeom prst="rect">
              <a:avLst/>
            </a:prstGeom>
          </p:spPr>
        </p:pic>
      </p:grp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9" y="3464859"/>
            <a:ext cx="26860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2.08333E-7 0.00023 C 0.00833 -0.00926 0.01784 -0.02084 0.02747 -0.02709 C 0.04505 -0.03889 0.05482 -0.04028 0.07461 -0.04422 C 0.08633 -0.04653 0.09818 -0.04792 0.1099 -0.04977 C 0.12318 -0.04838 0.1362 -0.04815 0.14935 -0.0456 C 0.16862 -0.04213 0.18568 -0.03635 0.20352 -0.02269 C 0.21784 -0.01204 0.25469 0.01574 0.27122 0.04143 C 0.275 0.04745 0.27747 0.05578 0.2806 0.06273 C 0.28307 0.07384 0.28594 0.08449 0.28763 0.09583 C 0.29258 0.12801 0.2918 0.14328 0.29232 0.17731 C 0.2918 0.20486 0.29258 0.23264 0.29076 0.25995 C 0.28997 0.27199 0.28672 0.2831 0.28464 0.29444 C 0.28242 0.30532 0.28034 0.31643 0.27747 0.32708 C 0.275 0.33657 0.27201 0.34537 0.26875 0.35416 C 0.2599 0.37916 0.24779 0.4037 0.23177 0.41435 L 0.21693 0.42407 L 0.20039 0.42268 C 0.18945 0.41782 0.18516 0.40254 0.17995 0.38588 C 0.16953 0.35162 0.16966 0.34699 0.16341 0.31134 C 0.16367 0.30185 0.16276 0.2919 0.16419 0.28287 C 0.16888 0.25278 0.17786 0.24606 0.19245 0.23009 C 0.21458 0.20602 0.22318 0.19815 0.24687 0.18565 C 0.25273 0.18264 0.25872 0.17986 0.26484 0.1787 C 0.27161 0.17708 0.27852 0.17778 0.28542 0.17731 C 0.29414 0.17916 0.30326 0.17963 0.31211 0.18287 C 0.32773 0.18865 0.34792 0.19815 0.36159 0.21574 C 0.36862 0.22453 0.37422 0.23657 0.38047 0.24722 C 0.38411 0.25949 0.38893 0.27106 0.39141 0.28426 C 0.39505 0.30324 0.39818 0.35972 0.39935 0.37847 C 0.39883 0.40347 0.39844 0.42824 0.39779 0.45301 C 0.3974 0.46805 0.39648 0.48333 0.39622 0.49861 C 0.39505 0.55347 0.39766 0.55509 0.39219 0.59861 C 0.39128 0.60671 0.39036 0.61528 0.38828 0.62268 C 0.38555 0.63264 0.38138 0.64097 0.37812 0.65 C 0.36758 0.67847 0.37656 0.65717 0.36159 0.68565 C 0.35378 0.70046 0.35586 0.69907 0.34674 0.71412 C 0.34232 0.72153 0.33854 0.725 0.33333 0.73009 C 0.33073 0.73264 0.32826 0.73541 0.32539 0.73703 C 0.32161 0.73935 0.31758 0.73981 0.31367 0.74166 C 0.30716 0.73981 0.30039 0.74004 0.29388 0.73703 C 0.28555 0.73333 0.28151 0.72615 0.27513 0.71713 C 0.2724 0.7074 0.27018 0.70162 0.27044 0.69004 C 0.27083 0.66551 0.27982 0.63541 0.28542 0.61713 C 0.28815 0.60764 0.29089 0.59815 0.29388 0.58865 C 0.29818 0.57546 0.30404 0.55879 0.30977 0.54722 C 0.31445 0.53773 0.31927 0.52824 0.32461 0.52014 C 0.3319 0.50833 0.33854 0.49444 0.34753 0.48703 C 0.35208 0.48333 0.3569 0.47986 0.36159 0.47569 C 0.37214 0.46666 0.37682 0.46041 0.3875 0.4544 C 0.39167 0.45208 0.39596 0.45046 0.40013 0.44861 C 0.42878 0.43426 0.38203 0.45347 0.43945 0.43148 C 0.44349 0.42986 0.44727 0.42801 0.45117 0.42731 C 0.45547 0.42639 0.45964 0.42523 0.4638 0.42407 C 0.47409 0.42245 0.4849 0.42129 0.49531 0.4199 C 0.49687 0.41944 0.49844 0.41852 0.5 0.41852 C 0.52018 0.41944 0.51732 0.41875 0.52839 0.42268 C 0.53724 0.43102 0.53411 0.42639 0.53854 0.43426 L 0.54023 0.43703 L 0.54023 0.43727 " pathEditMode="relative" rAng="0" ptsTypes="AAAAAA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2.29167E-6 0.00023 C 0.0039 -0.00439 0.00742 -0.00995 0.01172 -0.01296 C 0.0164 -0.01597 0.03789 -0.01689 0.04101 -0.01713 C 0.05586 -0.01666 0.07057 -0.01713 0.08528 -0.01574 C 0.08802 -0.01574 0.09062 -0.01389 0.09336 -0.01296 C 0.10351 -0.00995 0.11237 -0.0081 0.12252 -0.00578 C 0.12435 -0.00486 0.1263 -0.00393 0.12812 -0.00277 C 0.13047 -0.00139 0.13281 0.00023 0.13515 0.00139 C 0.13906 0.00348 0.15338 0.00926 0.15898 0.0132 C 0.16276 0.01574 0.16653 0.01852 0.17005 0.02176 C 0.17383 0.02547 0.17773 0.02871 0.18112 0.03357 C 0.18424 0.03773 0.18646 0.04306 0.18919 0.04792 L 0.19153 0.05255 C 0.19362 0.07246 0.18997 0.04098 0.19622 0.07732 C 0.197 0.08172 0.19739 0.08681 0.19778 0.09167 C 0.19817 0.09537 0.19844 0.09954 0.19857 0.10324 C 0.20039 0.1382 0.20013 0.13357 0.20104 0.16736 C 0.20169 0.23311 0.20065 0.21875 0.20338 0.26621 C 0.2039 0.2757 0.20534 0.30695 0.20729 0.3213 C 0.2082 0.32778 0.20885 0.33449 0.21041 0.34028 C 0.21432 0.35394 0.22265 0.37269 0.22956 0.38241 C 0.23502 0.39005 0.24088 0.39653 0.24687 0.40278 C 0.26054 0.41667 0.25859 0.41482 0.27057 0.41875 C 0.27265 0.41806 0.275 0.41898 0.27708 0.41713 C 0.28698 0.40764 0.2875 0.3963 0.29518 0.38102 C 0.31315 0.34537 0.30273 0.37477 0.3237 0.34028 C 0.33281 0.32523 0.34713 0.29653 0.35612 0.27616 C 0.35911 0.26945 0.36211 0.26297 0.36484 0.25579 C 0.36732 0.24954 0.36927 0.24283 0.372 0.23704 C 0.37656 0.22732 0.38359 0.21898 0.38945 0.2125 C 0.42083 0.17662 0.40677 0.19283 0.44245 0.15996 C 0.48789 0.11829 0.43242 0.16736 0.48047 0.12523 C 0.49362 0.11343 0.4944 0.11181 0.50742 0.10486 C 0.51159 0.10255 0.51575 0.1 0.52005 0.09908 C 0.52474 0.09769 0.52956 0.09815 0.53424 0.09769 C 0.5388 0.0963 0.54323 0.09445 0.54765 0.09445 C 0.57682 0.09445 0.59349 0.09931 0.62291 0.10903 C 0.62877 0.11111 0.63463 0.11273 0.64036 0.11482 C 0.65989 0.12269 0.69192 0.14398 0.70456 0.15417 C 0.72786 0.17269 0.72278 0.16667 0.74961 0.2007 C 0.75312 0.20486 0.7569 0.20857 0.75989 0.21389 C 0.77461 0.23912 0.78815 0.27986 0.79791 0.30834 C 0.80117 0.3176 0.80416 0.32732 0.80664 0.33727 C 0.81094 0.35533 0.81159 0.37361 0.8138 0.39236 C 0.81523 0.40556 0.81732 0.41852 0.81849 0.43172 C 0.82239 0.47523 0.82344 0.49607 0.82578 0.53357 C 0.825 0.55047 0.82513 0.55695 0.82317 0.57269 C 0.82291 0.57593 0.82226 0.57871 0.82161 0.58148 C 0.82031 0.58773 0.81914 0.59422 0.81771 0.60023 C 0.81432 0.61482 0.81094 0.62824 0.80586 0.64098 C 0.79583 0.66644 0.79075 0.68565 0.77656 0.69931 C 0.77357 0.70209 0.77031 0.70371 0.76706 0.7051 C 0.75078 0.71204 0.74791 0.71111 0.73138 0.71227 L 0.68151 0.71505 L 0.65625 0.7169 C 0.61614 0.71436 0.58867 0.72014 0.55338 0.70371 C 0.54909 0.70162 0.54531 0.69792 0.5414 0.69491 C 0.5401 0.68843 0.53906 0.68195 0.53737 0.67593 C 0.53502 0.6669 0.53151 0.65903 0.52956 0.65 C 0.52799 0.64236 0.52799 0.63426 0.52721 0.62662 C 0.52747 0.61158 0.52682 0.59653 0.52799 0.58148 C 0.52903 0.56667 0.5362 0.55116 0.53984 0.53936 C 0.54401 0.52547 0.54713 0.51065 0.55182 0.49723 C 0.55768 0.4794 0.56081 0.46806 0.56758 0.45348 C 0.57239 0.44329 0.57695 0.43195 0.58255 0.42315 C 0.58437 0.42014 0.58607 0.41667 0.58815 0.41436 C 0.58997 0.41204 0.59232 0.41158 0.5944 0.40996 C 0.59752 0.40787 0.60052 0.40556 0.60325 0.40278 C 0.60403 0.40186 0.61015 0.39213 0.61107 0.38959 C 0.61146 0.38889 0.61107 0.38773 0.61107 0.38658 L 0.61107 0.3882 " pathEditMode="relative" rAng="0" ptsTypes="AAAAAAA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9" y="3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2024-11-05T14:29:23Z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1033-12.2.0.17119</vt:lpwstr>
  </property>
</Properties>
</file>