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3" d="100"/>
          <a:sy n="103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1307604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2033" y="266054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67989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32023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49588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14336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950000"/>
            <a:ext cx="1597111" cy="15971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6" y="909301"/>
            <a:ext cx="1712271" cy="171227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транспортное средство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20" y="1079319"/>
            <a:ext cx="1492832" cy="149283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40" y="1021276"/>
            <a:ext cx="1492833" cy="14928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астение, лаванда, Фиолетовый, фиолетов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8" y="988150"/>
            <a:ext cx="1545592" cy="15455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8" y="3541021"/>
            <a:ext cx="1577579" cy="15775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418" y="3883561"/>
            <a:ext cx="1438846" cy="118412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90" y="3591005"/>
            <a:ext cx="1526419" cy="152641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8" y="3662155"/>
            <a:ext cx="1442263" cy="1442263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V="1">
            <a:off x="5096783" y="4219575"/>
            <a:ext cx="521584" cy="555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88212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66591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63323" y="265487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048756" y="265538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894075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67245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621726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2321188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477562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856327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4990050" y="522274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700569" y="5241529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897298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88212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6659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40338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63323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9899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7855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103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1469890" y="5210661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2320336" y="521792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997669" y="522748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5848115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6894085" y="523526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7700569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/>
          <p:cNvSpPr/>
          <p:nvPr/>
        </p:nvSpPr>
        <p:spPr>
          <a:xfrm>
            <a:off x="47228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Овал 93"/>
          <p:cNvSpPr/>
          <p:nvPr/>
        </p:nvSpPr>
        <p:spPr>
          <a:xfrm>
            <a:off x="130735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09455" y="2595245"/>
            <a:ext cx="256222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3" grpId="0" animBg="1"/>
      <p:bldP spid="9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2024-05-03T09:09:00Z</dcterms:created>
  <dcterms:modified xsi:type="dcterms:W3CDTF">2024-07-12T10:01:57Z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B44DC8516CE14789A800784B15368973_12</vt:lpwstr>
  </property>
  <property fmtid="{D5CDD505-2E9C-101B-9397-08002B2CF9AE}" pid="3" name="KSOProductBuildVer">
    <vt:lpwstr>1033-12.2.0.17153</vt:lpwstr>
  </property>
</Properties>
</file>