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-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0CF4C8-9CB8-462F-A24A-821582171C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D0B36A-87D3-99D4-D60F-862503A06F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9257AC-9F80-4069-0FEC-E01ADFFE0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DEA096-1AFD-DBEA-CE38-75A216D80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76BE4E-8316-6B62-EDE5-0310E3C43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696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8909E7-9432-EBB4-2150-AB3E65688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648A30-626D-96CC-59EE-4640888D9D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EAF710-2788-10A9-B254-394A7BC39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385D5E-798A-F5A5-CE75-B108F0C9B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B1508A-5A02-9092-3200-5C95FD1D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315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5ABC7CE-D042-6978-247D-BAE56A46CB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281CB5-9553-0D08-3619-96AD91B0D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F419B6-B2CA-7B2A-8D2C-24798B0B3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D5AB9E-EE3D-7A0D-8262-2AADE27DE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D8FE82-C5AA-B13E-C7AE-1204316BB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022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67264-7006-2657-DD35-7F2DE6EED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A340EF-CBBD-FEDE-41D7-34F95248F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163935-B54B-ED09-F9D7-E3DA85BD3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FD4878-8A81-72DA-91A2-4DF431D92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C5E19A-903C-4BC5-B653-01E1F9AA0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14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90A2D3-2F07-FA9F-EF2B-7B42A5E37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8A8117-8C2B-CAD3-18E2-2A4A85539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9A080B-FBF4-A5E3-E1E3-705371476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B1B585-2415-154C-E477-0677E424D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3EE20-9994-3BB1-A272-F0F961952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03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CDDAD-676D-A52A-5529-693CAD4C9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D260B7-26C1-E66A-392E-01D2EA96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EF84E1-4E27-F43C-3DD2-875A9A4D8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0881BB-E96B-304B-E553-9576B35D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5456D0-948C-B868-7A94-9AB623103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42947A-F80A-48E2-70AF-DCD718D1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58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69C8E7-FA8D-F89C-1E34-E120686A4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C2D9E8-84B6-CB89-46A6-7CCDA771A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C19A67-6770-1141-2E3F-BE209E0C6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0E3752D-08C7-E4EA-4875-D67A98AA38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FE99F1-B43E-046D-ACBB-EAC3CD1A89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6C2645-6483-D01D-7583-1F0AB5CE1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DC5D777-011C-EC00-DE51-A16C31E64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679875E-0C38-3DA5-0C9F-B0B8997A9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57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2F3AA8-6BCD-4F34-A32C-202505695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7FE588E-5974-E471-7969-A612DCF50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1BEA133-89D6-777F-7F71-11CD62A47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9652F62-8262-975B-6A39-336F4D0FF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447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A5B2A0D-E9E2-C6D0-C266-1C5797D96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68680B-A43B-DD3F-C0BE-54F711A9C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D64905-9965-CAEB-F1C8-C971BCBA4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3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30C6E-2330-0752-AD98-8605F4E41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DD532E-42AA-51EC-8AA7-F4C28ABF8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E6913A-A02C-1190-B3F3-031AE461E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0F7B4D-3FB1-0C40-D8BC-43879E982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C0AF9D-01DE-4BDC-7678-1E56615E4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55EE68-256F-69DF-5FB9-485E062EA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491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64A3D2-263E-54EB-4941-11EE31E87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378374F-0F61-6758-FF76-BCC612306C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6A4DA4-8634-1E31-E889-D0CA47DE7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C56AC0-B666-5228-0402-940BA1712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4F3F8C-D932-B006-DCB5-55656C1A7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AAC5FB-E04A-6AFF-83C9-AC0D1CB32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7417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03EAC-EBFB-660C-68E9-59C453AB9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DFF4CD-3197-E650-A3F3-653BAA5A8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C458B7-D9A0-36EC-BC66-7CC45803BD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ABD0D-2258-AF1B-F682-0681AF815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E11979-FEEB-5678-E3CE-F603E6F01B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23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ED2A01-0B6E-14D8-59D7-09F5C93C81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03695"/>
            <a:ext cx="12191999" cy="710781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A762312-0C31-22B3-1EA0-EFC181C14B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652" y="4142295"/>
            <a:ext cx="3799789" cy="31964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F3D5E2-8792-A6CA-BC08-282F36B55F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50" b="94434" l="9961" r="89844">
                        <a14:foregroundMark x1="72949" y1="14258" x2="72363" y2="19141"/>
                        <a14:foregroundMark x1="62500" y1="9473" x2="59570" y2="11035"/>
                        <a14:foregroundMark x1="36523" y1="6738" x2="33789" y2="6250"/>
                        <a14:foregroundMark x1="10742" y1="77539" x2="10742" y2="77539"/>
                        <a14:foregroundMark x1="24707" y1="89355" x2="24707" y2="89355"/>
                        <a14:foregroundMark x1="45020" y1="91992" x2="46094" y2="91992"/>
                        <a14:foregroundMark x1="49609" y1="94434" x2="51465" y2="944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13792" y="3238105"/>
            <a:ext cx="3676454" cy="3676454"/>
          </a:xfrm>
          <a:prstGeom prst="rect">
            <a:avLst/>
          </a:prstGeom>
          <a:noFill/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476CDFD8-3C71-19CE-6D08-9A9F7C490080}"/>
              </a:ext>
            </a:extLst>
          </p:cNvPr>
          <p:cNvSpPr/>
          <p:nvPr/>
        </p:nvSpPr>
        <p:spPr>
          <a:xfrm>
            <a:off x="4926001" y="590353"/>
            <a:ext cx="2771272" cy="27373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C64EE1D-0059-335F-F005-F5D8581AAC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001" y="437954"/>
            <a:ext cx="2771271" cy="2771271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3B743DF7-6971-E82C-FA11-BB17D18DB579}"/>
              </a:ext>
            </a:extLst>
          </p:cNvPr>
          <p:cNvGrpSpPr/>
          <p:nvPr/>
        </p:nvGrpSpPr>
        <p:grpSpPr>
          <a:xfrm>
            <a:off x="5260448" y="1326624"/>
            <a:ext cx="2102376" cy="2102376"/>
            <a:chOff x="5262880" y="1326624"/>
            <a:chExt cx="2102376" cy="2102376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94B3332D-E0AF-4983-22AB-4D26C3E68AC2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2DE41795-EF85-2D82-693C-2BE3F5725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2880" y="1326624"/>
              <a:ext cx="2102376" cy="2102376"/>
            </a:xfrm>
            <a:prstGeom prst="rect">
              <a:avLst/>
            </a:prstGeom>
          </p:spPr>
        </p:pic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F50BD66-B35A-2416-36E0-BAD4553BB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566" y="466835"/>
            <a:ext cx="2771271" cy="2771271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29F75EB1-D0C8-5945-6387-846A830B6BA0}"/>
              </a:ext>
            </a:extLst>
          </p:cNvPr>
          <p:cNvGrpSpPr/>
          <p:nvPr/>
        </p:nvGrpSpPr>
        <p:grpSpPr>
          <a:xfrm>
            <a:off x="5347707" y="1456269"/>
            <a:ext cx="1960987" cy="1788493"/>
            <a:chOff x="5344847" y="1452546"/>
            <a:chExt cx="1960987" cy="1788493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F210A974-9285-3A0C-458D-4D299A817FC6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50D43BED-1B4A-6213-2462-D467550AE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949839">
              <a:off x="5344847" y="1689464"/>
              <a:ext cx="1960987" cy="1470740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0630558-49BD-4678-C7A7-8EB7098919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7865">
            <a:off x="4905096" y="720577"/>
            <a:ext cx="2771271" cy="2771271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CFE3BF6D-9DB5-F17E-E77A-D24337B18E07}"/>
              </a:ext>
            </a:extLst>
          </p:cNvPr>
          <p:cNvGrpSpPr/>
          <p:nvPr/>
        </p:nvGrpSpPr>
        <p:grpSpPr>
          <a:xfrm>
            <a:off x="5388239" y="1452546"/>
            <a:ext cx="1844043" cy="1788493"/>
            <a:chOff x="5389876" y="1452546"/>
            <a:chExt cx="1844043" cy="1788493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517C3DDE-5E39-207F-D74C-F4ECCD5E4402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A664D4A9-7501-5609-544E-28A0DDFF3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01149" y="1478348"/>
              <a:ext cx="1642819" cy="1642819"/>
            </a:xfrm>
            <a:prstGeom prst="rect">
              <a:avLst/>
            </a:prstGeom>
          </p:spPr>
        </p:pic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D1268D6-2853-428A-670A-39ED6A448A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5569">
            <a:off x="4905096" y="577014"/>
            <a:ext cx="2771271" cy="2771271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67B39B55-EC7E-639F-4261-114C88284F76}"/>
              </a:ext>
            </a:extLst>
          </p:cNvPr>
          <p:cNvGrpSpPr/>
          <p:nvPr/>
        </p:nvGrpSpPr>
        <p:grpSpPr>
          <a:xfrm>
            <a:off x="5395901" y="1459992"/>
            <a:ext cx="1844043" cy="1788493"/>
            <a:chOff x="5389876" y="1452546"/>
            <a:chExt cx="1844043" cy="1788493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036748D9-3835-3F6C-8C8A-C5109AAC5006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71D6455A-C313-DDCD-0472-8DB7204C8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94421" y="1657192"/>
              <a:ext cx="1836842" cy="1525512"/>
            </a:xfrm>
            <a:prstGeom prst="rect">
              <a:avLst/>
            </a:prstGeom>
          </p:spPr>
        </p:pic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6FB8B43-567C-0711-7F5D-1007B010D8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757">
            <a:off x="4909424" y="682714"/>
            <a:ext cx="2771271" cy="2771271"/>
          </a:xfrm>
          <a:prstGeom prst="rect">
            <a:avLst/>
          </a:prstGeom>
        </p:spPr>
      </p:pic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F2C877A2-7908-DCD3-3F45-08449C092AE9}"/>
              </a:ext>
            </a:extLst>
          </p:cNvPr>
          <p:cNvGrpSpPr/>
          <p:nvPr/>
        </p:nvGrpSpPr>
        <p:grpSpPr>
          <a:xfrm>
            <a:off x="5379957" y="1471164"/>
            <a:ext cx="1852325" cy="1788493"/>
            <a:chOff x="5389876" y="1452546"/>
            <a:chExt cx="1852325" cy="1788493"/>
          </a:xfrm>
        </p:grpSpPr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CF24BEB9-2F53-1BB1-7ACA-9944209DE99D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7BDDAE74-8F2B-D0F0-F377-24DFE1B22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17127" y="1781819"/>
              <a:ext cx="1625074" cy="1252106"/>
            </a:xfrm>
            <a:prstGeom prst="rect">
              <a:avLst/>
            </a:prstGeom>
          </p:spPr>
        </p:pic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D90F4A1-3584-AFBC-1918-C46D1EEFA5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51750">
            <a:off x="5109562" y="573371"/>
            <a:ext cx="2771271" cy="2771271"/>
          </a:xfrm>
          <a:prstGeom prst="rect">
            <a:avLst/>
          </a:prstGeom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F0AED353-826D-3FA8-5C1E-7FACDED5F300}"/>
              </a:ext>
            </a:extLst>
          </p:cNvPr>
          <p:cNvGrpSpPr/>
          <p:nvPr/>
        </p:nvGrpSpPr>
        <p:grpSpPr>
          <a:xfrm>
            <a:off x="5386307" y="1476902"/>
            <a:ext cx="1844043" cy="1832379"/>
            <a:chOff x="5389876" y="1452546"/>
            <a:chExt cx="1844043" cy="1832379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59CB86E0-988F-06F8-7ACD-CB9CFDAE6520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FA65195E-BB7D-816B-7D7B-009904A85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93015" y="1471757"/>
              <a:ext cx="1813168" cy="1813168"/>
            </a:xfrm>
            <a:prstGeom prst="rect">
              <a:avLst/>
            </a:prstGeom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689C12E-0F7B-6B0A-1935-5BDA5D3303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4161" flipH="1">
            <a:off x="4868120" y="642354"/>
            <a:ext cx="2771271" cy="2771271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6F5ABDF0-C51F-632D-9FE5-7FBA2553A50E}"/>
              </a:ext>
            </a:extLst>
          </p:cNvPr>
          <p:cNvGrpSpPr/>
          <p:nvPr/>
        </p:nvGrpSpPr>
        <p:grpSpPr>
          <a:xfrm>
            <a:off x="5363392" y="1470475"/>
            <a:ext cx="1844043" cy="1798372"/>
            <a:chOff x="5389876" y="1442667"/>
            <a:chExt cx="1844043" cy="1798372"/>
          </a:xfrm>
        </p:grpSpPr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E844BD14-9B6C-1E2F-846B-87349B8AC6DA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589A8CD6-FCE3-FAFA-6562-60B626FB6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95345" y="1442667"/>
              <a:ext cx="1788493" cy="1788493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B8A995F-0308-5BF3-F406-E9BEAAEFED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4886" flipH="1">
            <a:off x="4868120" y="678113"/>
            <a:ext cx="2771271" cy="2771271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37CACD59-F65F-EFD4-2C5F-BEC2AAB43FF7}"/>
              </a:ext>
            </a:extLst>
          </p:cNvPr>
          <p:cNvGrpSpPr/>
          <p:nvPr/>
        </p:nvGrpSpPr>
        <p:grpSpPr>
          <a:xfrm>
            <a:off x="5359801" y="1481089"/>
            <a:ext cx="1856230" cy="1829993"/>
            <a:chOff x="5377689" y="1447556"/>
            <a:chExt cx="1856230" cy="1829993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85B6EC02-F7D1-795E-42AC-E6471754FA07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9BB2C0C2-01D7-9830-ECCB-D1E3EE744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77689" y="1447556"/>
              <a:ext cx="1829993" cy="1829993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19D5BD8-6F6D-6762-D675-C03A4E2AFC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" t="37626" r="-4011" b="-4768"/>
          <a:stretch/>
        </p:blipFill>
        <p:spPr>
          <a:xfrm>
            <a:off x="4667052" y="5344997"/>
            <a:ext cx="3799789" cy="214616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74DF7C77-BEE7-B610-FE1B-721F4BF4A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38907" y="5672617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4770630-112F-21F4-834D-E38FEBFD4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52545" y="256406"/>
            <a:ext cx="3330782" cy="333078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0" name="Picture 16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08577" y="3450210"/>
            <a:ext cx="28956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05677 0.4199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" y="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0.01758 0.4053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" y="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-0.04128 0.3854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" y="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1.11111E-6 L -0.00092 0.4247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7 L -0.00365 0.4046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2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85185E-6 L -0.03268 0.41111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" y="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85185E-6 L 0.06302 0.39861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1" y="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07407E-6 L 0.04232 0.40393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576EFD8-0840-4747-8C01-5D49CDC8186B}"/>
</file>

<file path=customXml/itemProps2.xml><?xml version="1.0" encoding="utf-8"?>
<ds:datastoreItem xmlns:ds="http://schemas.openxmlformats.org/officeDocument/2006/customXml" ds:itemID="{901FFBDA-50EC-4CDC-9C77-E7C116EE440A}"/>
</file>

<file path=customXml/itemProps3.xml><?xml version="1.0" encoding="utf-8"?>
<ds:datastoreItem xmlns:ds="http://schemas.openxmlformats.org/officeDocument/2006/customXml" ds:itemID="{808FB229-CA9D-4D04-B3A0-212206E069CF}"/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1</cp:revision>
  <dcterms:created xsi:type="dcterms:W3CDTF">2025-07-30T07:48:30Z</dcterms:created>
  <dcterms:modified xsi:type="dcterms:W3CDTF">2025-07-30T09:03:22Z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