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2E1F13EF-17BF-1D7E-B8B1-5795BD41B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1586" y="1199297"/>
            <a:ext cx="1743248" cy="1743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1722" y="2552197"/>
            <a:ext cx="2493328" cy="2022212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665" y="2317115"/>
            <a:ext cx="3733799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F3B34E-F3C6-419E-9DC1-D27846BB07FC}"/>
</file>

<file path=customXml/itemProps2.xml><?xml version="1.0" encoding="utf-8"?>
<ds:datastoreItem xmlns:ds="http://schemas.openxmlformats.org/officeDocument/2006/customXml" ds:itemID="{F9BC9D28-D97A-46DE-BC29-E7900C09B645}"/>
</file>

<file path=customXml/itemProps3.xml><?xml version="1.0" encoding="utf-8"?>
<ds:datastoreItem xmlns:ds="http://schemas.openxmlformats.org/officeDocument/2006/customXml" ds:itemID="{81FA57C2-9FA6-4981-9401-9E591E4C05F6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42</cp:revision>
  <dcterms:created xsi:type="dcterms:W3CDTF">2024-07-03T22:08:01Z</dcterms:created>
  <dcterms:modified xsi:type="dcterms:W3CDTF">2024-11-02T11:17:28Z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