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4135"/>
            <a:ext cx="1229868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холодильник 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255" y="815018"/>
            <a:ext cx="4424257" cy="5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54719" r="12030"/>
          <a:stretch>
            <a:fillRect/>
          </a:stretch>
        </p:blipFill>
        <p:spPr bwMode="auto">
          <a:xfrm>
            <a:off x="7409490" y="1191584"/>
            <a:ext cx="4288133" cy="2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2" y="3417246"/>
            <a:ext cx="1812963" cy="1812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9" y="3309763"/>
            <a:ext cx="1300689" cy="1907677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388" y="3992734"/>
            <a:ext cx="1173656" cy="6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609" y="3651435"/>
            <a:ext cx="1344586" cy="1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490" y="3626620"/>
            <a:ext cx="1465686" cy="14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435" y="3556259"/>
            <a:ext cx="1401448" cy="14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78" y="3720698"/>
            <a:ext cx="890363" cy="10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73" y="3726806"/>
            <a:ext cx="1354849" cy="8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942" y="3529305"/>
            <a:ext cx="1118412" cy="1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7" y="240966"/>
            <a:ext cx="5558846" cy="5558846"/>
          </a:xfrm>
          <a:prstGeom prst="rect">
            <a:avLst/>
          </a:prstGeom>
        </p:spPr>
      </p:pic>
      <p:pic>
        <p:nvPicPr>
          <p:cNvPr id="10253" name="Picture 102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0445" y="2049145"/>
            <a:ext cx="3810000" cy="374332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4857 0.13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4193 -0.2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849 -0.21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3763 -0.172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2799 -0.36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2682 -0.267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3216 -0.277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32604 -0.3393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45312 -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2024-04-19T07:56:00Z</dcterms:created>
  <dcterms:modified xsi:type="dcterms:W3CDTF">2024-11-12T14:39:17Z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0CEE5B2B1AB54E65BC7884D8113A3180_12</vt:lpwstr>
  </property>
  <property fmtid="{D5CDD505-2E9C-101B-9397-08002B2CF9AE}" pid="3" name="KSOProductBuildVer">
    <vt:lpwstr>1033-12.2.0.17153</vt:lpwstr>
  </property>
</Properties>
</file>