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2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8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8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3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7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011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4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934"/>
            <a:ext cx="12228088" cy="70639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69" y="5726230"/>
            <a:ext cx="923734" cy="935209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065544" y="703553"/>
            <a:ext cx="7090703" cy="4956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6181"/>
          <a:stretch/>
        </p:blipFill>
        <p:spPr>
          <a:xfrm>
            <a:off x="1205806" y="833930"/>
            <a:ext cx="6810178" cy="46823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49" y="2908562"/>
            <a:ext cx="1347708" cy="17111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91" y="1874399"/>
            <a:ext cx="2563494" cy="24796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73" y="2273130"/>
            <a:ext cx="684929" cy="6849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90" y="3379135"/>
            <a:ext cx="1666029" cy="16660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29" y="3521178"/>
            <a:ext cx="892997" cy="89299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31" y="3111707"/>
            <a:ext cx="1554640" cy="155464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50" y="3085976"/>
            <a:ext cx="1763399" cy="17633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1846278" y="5752209"/>
            <a:ext cx="6578272" cy="523220"/>
            <a:chOff x="1716433" y="5752209"/>
            <a:chExt cx="6578272" cy="52322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1716433" y="5783682"/>
              <a:ext cx="5846579" cy="4464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72712" y="5752209"/>
              <a:ext cx="6521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/>
                <a:t>Двоє</a:t>
              </a:r>
              <a:r>
                <a:rPr lang="ru-RU" sz="2800" dirty="0"/>
                <a:t> </a:t>
              </a:r>
              <a:r>
                <a:rPr lang="ru-RU" sz="2800" dirty="0" err="1"/>
                <a:t>мишенят</a:t>
              </a:r>
              <a:r>
                <a:rPr lang="ru-RU" sz="2800" dirty="0"/>
                <a:t> </a:t>
              </a:r>
              <a:r>
                <a:rPr lang="ru-RU" sz="2800" dirty="0" err="1"/>
                <a:t>шепоталися</a:t>
              </a:r>
              <a:r>
                <a:rPr lang="ru-RU" sz="2800" dirty="0"/>
                <a:t> на </a:t>
              </a:r>
              <a:r>
                <a:rPr lang="ru-RU" sz="2800" dirty="0" err="1"/>
                <a:t>узліссі</a:t>
              </a:r>
              <a:r>
                <a:rPr lang="ru-RU" sz="2800" dirty="0"/>
                <a:t>.</a:t>
              </a: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846278" y="5750782"/>
            <a:ext cx="5846579" cy="4653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У каштана </a:t>
            </a:r>
            <a:r>
              <a:rPr lang="ru-RU" sz="2800" dirty="0" err="1"/>
              <a:t>мишенята</a:t>
            </a:r>
            <a:r>
              <a:rPr lang="ru-RU" sz="2800" dirty="0"/>
              <a:t> </a:t>
            </a:r>
            <a:r>
              <a:rPr lang="ru-RU" sz="2800" dirty="0" err="1"/>
              <a:t>знайшли</a:t>
            </a:r>
            <a:r>
              <a:rPr lang="ru-RU" sz="2800" dirty="0"/>
              <a:t> шахи.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771649" y="5748593"/>
            <a:ext cx="5846579" cy="4972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Пішли</a:t>
            </a:r>
            <a:r>
              <a:rPr lang="ru-RU" sz="2800" dirty="0"/>
              <a:t> </a:t>
            </a:r>
            <a:r>
              <a:rPr lang="ru-RU" sz="2800" dirty="0" err="1"/>
              <a:t>мишенята</a:t>
            </a:r>
            <a:r>
              <a:rPr lang="ru-RU" sz="2800" dirty="0"/>
              <a:t> в </a:t>
            </a:r>
            <a:r>
              <a:rPr lang="ru-RU" sz="2800" dirty="0" err="1"/>
              <a:t>кущі</a:t>
            </a:r>
            <a:r>
              <a:rPr lang="ru-RU" sz="2800" dirty="0"/>
              <a:t>.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771649" y="5709473"/>
            <a:ext cx="5886202" cy="5929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Почали </a:t>
            </a:r>
            <a:r>
              <a:rPr lang="ru-RU" sz="2400" dirty="0" err="1"/>
              <a:t>мишенята</a:t>
            </a:r>
            <a:r>
              <a:rPr lang="ru-RU" sz="2400" dirty="0"/>
              <a:t> у кущах </a:t>
            </a:r>
            <a:r>
              <a:rPr lang="ru-RU" sz="2400" dirty="0" err="1"/>
              <a:t>грати</a:t>
            </a:r>
            <a:r>
              <a:rPr lang="ru-RU" sz="2400" dirty="0"/>
              <a:t> у шахи.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84" y="4320679"/>
            <a:ext cx="976358" cy="97635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22" y="538055"/>
            <a:ext cx="2672687" cy="2672687"/>
          </a:xfrm>
          <a:prstGeom prst="rect">
            <a:avLst/>
          </a:prstGeom>
        </p:spPr>
      </p:pic>
      <p:pic>
        <p:nvPicPr>
          <p:cNvPr id="3" name="Рисунок 2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BFEAE27-2495-4662-BAF2-27F1E55181C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94" y="2734977"/>
            <a:ext cx="2308100" cy="23081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53D2F4E-31AD-CCA6-311E-2F3E895314C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11" y="2725079"/>
            <a:ext cx="2308100" cy="2308100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22325" y="3841172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30247 -0.026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29063 -0.00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25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2024-08-13T11:15:14Z</dcterms:created>
  <dcterms:modified xsi:type="dcterms:W3CDTF">2024-12-03T13:44:42Z</dcterms:modified>
</cp:coreProperties>
</file>