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31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DE4C8-7765-4B91-97B8-19F8CF619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F3304A-9AEF-49FF-ACFC-471386A0D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2E11-AD38-4B59-B030-5BAEE969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D39A-58E2-41CA-99D9-FC3C9505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6ED52-07AF-4427-B7B7-2E8BB18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218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8E69C-7371-401D-BB8C-82CF8D9D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3CE7B7-1BD2-48AA-AAA8-34FEC8BCE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50ACE5-6AA1-42D9-9170-CCF63BBF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0AFA2-2A2D-4950-AA30-1FC66348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3106C-449D-4F6D-80F1-C5802039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1009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546CF7-65D4-449C-974B-28E822AB1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A234EF-E3F9-4685-B62B-A61BE1D43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DF600A-3B11-4CDA-BB9B-349CAB25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F8D12-EE6C-4CD8-B981-3C16297B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E28C8-B355-4C91-824C-8EBA02B7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062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CA7C-0EEC-491A-ABF8-57C7FB2C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23DEA-1227-4BEF-8D01-C31245977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89BF0-7F83-454E-A27C-56CF255E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9F720C-ADC6-4482-BE2A-66A69F4E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DC82BE-E824-4AEF-92F3-26704348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898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BF5BE-CA43-4D7F-AF5F-03DE1475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1130FD-4CD2-4789-AAE2-2911DA57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86E7E-3655-40DF-8375-D724A4D8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1EFE2-A189-4B30-9930-3B32A8E9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54C77-55B5-4E68-88DC-99E7562E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754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9DA4-DFBC-4ADB-A480-41800DDD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0ABDF-37B1-4C69-94D1-371B93027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129F3-F366-49B2-8464-99E66749D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9A7BD4-764B-40D5-93E2-5FEFA53B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9612CA-C5EC-4487-B2EC-676569A8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01C7F0-CD61-4E1C-9386-29991D1E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302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3E28D-CAAB-4AD1-8D01-7C6F70EC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FB9EE-F8A1-4FC4-B3DF-E3415E95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B7A1F-EEB7-4977-B020-F31A8A342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445F49-E63D-4927-A46C-41FFAEDA9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4626EA-D6F1-42AC-B836-19FDB39D1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6F9032-A441-4DC1-BE75-43E30CAE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9D6AAA-6A09-4DB4-A5C1-0BA4A3C3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12CEB8-46FC-4F8E-A764-489D317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1160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8837-E259-4BF9-8899-72C5C4AF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AF9BDB-03C2-44F3-93C3-9BC7853C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C785B3-D6B6-4696-8690-BB5E6D01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B04203-4045-4A41-8651-0EF8BDC8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134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C70220-2BE1-44AB-AB63-6FA6A905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BBA144-E2D7-48CA-BD77-74995B75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081870-058D-4D00-848A-3B2B4527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6414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FC649-A0A2-4EF5-942F-93FFF1AF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5C6C49-A221-4FFA-8A42-C603ACBE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FFC0A2-5E79-45EA-9863-2BA30D951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9AA9F-4E84-430D-9978-8A3286D7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C68A98-23F7-42BE-9B81-239147E8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35165-2D54-41B3-BBC9-8EB624B5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264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1DE0B-407F-40D4-BA00-A99A7839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4E8049-9221-49EB-AAD5-4D6BF7DA0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A0D63-716E-481F-A974-7745C387A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E643A-D346-49F9-9D0A-B2229A24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9F62BB-3F83-4C78-B4BB-9754E53D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CA5D5F-28AF-450C-9301-67A5F289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265717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B8BDB-DFC4-449D-B282-EACA058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5FDC5C-E196-4ED8-A1CA-F1F275DFE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8BA367-9D01-4393-B004-6EA804850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2F32DE-8776-44DC-BCB4-4283D232E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DCF13-0773-448E-8F58-B33EBA8DA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285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microsoft.com/office/2007/relationships/hdphoto" Target="../media/hdphoto4.wdp"/><Relationship Id="rId21" Type="http://schemas.openxmlformats.org/officeDocument/2006/relationships/image" Target="../media/image16.png"/><Relationship Id="rId22" Type="http://schemas.microsoft.com/office/2007/relationships/hdphoto" Target="../media/hdphoto5.wdp"/><Relationship Id="rId23" Type="http://schemas.openxmlformats.org/officeDocument/2006/relationships/image" Target="../media/image17.png"/><Relationship Id="rId24" Type="http://schemas.microsoft.com/office/2007/relationships/hdphoto" Target="../media/hdphoto6.wdp"/><Relationship Id="rId2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">
            <a:extLst>
              <a:ext uri="{FF2B5EF4-FFF2-40B4-BE49-F238E27FC236}">
                <a16:creationId xmlns:a16="http://schemas.microsoft.com/office/drawing/2014/main" id="{27E2F04E-F374-460B-A12E-30B9E825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31"/>
            <a:ext cx="12192000" cy="696685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58B71B7-921F-4D24-82F5-6798C22F4A1E}"/>
              </a:ext>
            </a:extLst>
          </p:cNvPr>
          <p:cNvSpPr/>
          <p:nvPr/>
        </p:nvSpPr>
        <p:spPr>
          <a:xfrm>
            <a:off x="929450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5D1BFCF-83E4-47AD-93CB-547DC64FE4B2}"/>
              </a:ext>
            </a:extLst>
          </p:cNvPr>
          <p:cNvSpPr/>
          <p:nvPr/>
        </p:nvSpPr>
        <p:spPr>
          <a:xfrm>
            <a:off x="3109257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AE735A1-FA85-424D-B64F-C10C58DEC4FD}"/>
              </a:ext>
            </a:extLst>
          </p:cNvPr>
          <p:cNvSpPr/>
          <p:nvPr/>
        </p:nvSpPr>
        <p:spPr>
          <a:xfrm>
            <a:off x="5289063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6BA5212-CBEA-4910-A584-C0532D550C20}"/>
              </a:ext>
            </a:extLst>
          </p:cNvPr>
          <p:cNvSpPr/>
          <p:nvPr/>
        </p:nvSpPr>
        <p:spPr>
          <a:xfrm>
            <a:off x="921278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0E5E718-24FF-44FB-B084-CBEA3A911483}"/>
              </a:ext>
            </a:extLst>
          </p:cNvPr>
          <p:cNvSpPr/>
          <p:nvPr/>
        </p:nvSpPr>
        <p:spPr>
          <a:xfrm>
            <a:off x="3102654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3C680CC-DEFB-4660-9387-5780DE22C5DA}"/>
              </a:ext>
            </a:extLst>
          </p:cNvPr>
          <p:cNvSpPr/>
          <p:nvPr/>
        </p:nvSpPr>
        <p:spPr>
          <a:xfrm>
            <a:off x="5284030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5C4E774-FD99-496F-965A-9FB4F59556B3}"/>
              </a:ext>
            </a:extLst>
          </p:cNvPr>
          <p:cNvSpPr/>
          <p:nvPr/>
        </p:nvSpPr>
        <p:spPr>
          <a:xfrm>
            <a:off x="921278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F96FFB3-4E6C-4C07-BAD6-A2C4C340B746}"/>
              </a:ext>
            </a:extLst>
          </p:cNvPr>
          <p:cNvSpPr/>
          <p:nvPr/>
        </p:nvSpPr>
        <p:spPr>
          <a:xfrm>
            <a:off x="3102654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CFC47A0-99D4-42FB-B1DD-EC74E9F47B45}"/>
              </a:ext>
            </a:extLst>
          </p:cNvPr>
          <p:cNvSpPr/>
          <p:nvPr/>
        </p:nvSpPr>
        <p:spPr>
          <a:xfrm>
            <a:off x="5284030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2" name="медаль">
            <a:extLst>
              <a:ext uri="{FF2B5EF4-FFF2-40B4-BE49-F238E27FC236}">
                <a16:creationId xmlns:a16="http://schemas.microsoft.com/office/drawing/2014/main" id="{347678B3-1621-448F-AEDB-D0EEF3D9E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55" y="4651501"/>
            <a:ext cx="1842600" cy="1901136"/>
          </a:xfrm>
          <a:prstGeom prst="rect">
            <a:avLst/>
          </a:prstGeom>
        </p:spPr>
      </p:pic>
      <p:pic>
        <p:nvPicPr>
          <p:cNvPr id="38" name="мышка">
            <a:extLst>
              <a:ext uri="{FF2B5EF4-FFF2-40B4-BE49-F238E27FC236}">
                <a16:creationId xmlns:a16="http://schemas.microsoft.com/office/drawing/2014/main" id="{815DDA7F-3C8D-4432-B91E-90D4E72BB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17" y="2587930"/>
            <a:ext cx="1800000" cy="1800000"/>
          </a:xfrm>
          <a:prstGeom prst="rect">
            <a:avLst/>
          </a:prstGeom>
        </p:spPr>
      </p:pic>
      <p:pic>
        <p:nvPicPr>
          <p:cNvPr id="82" name="кошка">
            <a:extLst>
              <a:ext uri="{FF2B5EF4-FFF2-40B4-BE49-F238E27FC236}">
                <a16:creationId xmlns:a16="http://schemas.microsoft.com/office/drawing/2014/main" id="{626C86DD-5F6E-423C-9F89-BAD8CFD76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70" y="2510175"/>
            <a:ext cx="1752064" cy="1800000"/>
          </a:xfrm>
          <a:prstGeom prst="rect">
            <a:avLst/>
          </a:prstGeom>
        </p:spPr>
      </p:pic>
      <p:grpSp>
        <p:nvGrpSpPr>
          <p:cNvPr id="14" name="мышка">
            <a:extLst>
              <a:ext uri="{FF2B5EF4-FFF2-40B4-BE49-F238E27FC236}">
                <a16:creationId xmlns:a16="http://schemas.microsoft.com/office/drawing/2014/main" id="{244C4D87-B0D4-4F7E-9B82-8DB85AE5D0DB}"/>
              </a:ext>
            </a:extLst>
          </p:cNvPr>
          <p:cNvGrpSpPr/>
          <p:nvPr/>
        </p:nvGrpSpPr>
        <p:grpSpPr>
          <a:xfrm>
            <a:off x="5278806" y="4697868"/>
            <a:ext cx="1847257" cy="1833112"/>
            <a:chOff x="5281634" y="4686642"/>
            <a:chExt cx="1847257" cy="1833112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43F93349-2CDC-458A-8EBB-3CBDDBF17887}"/>
                </a:ext>
              </a:extLst>
            </p:cNvPr>
            <p:cNvSpPr/>
            <p:nvPr/>
          </p:nvSpPr>
          <p:spPr>
            <a:xfrm>
              <a:off x="5281634" y="4686642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3" name="чб мышка">
              <a:extLst>
                <a:ext uri="{FF2B5EF4-FFF2-40B4-BE49-F238E27FC236}">
                  <a16:creationId xmlns:a16="http://schemas.microsoft.com/office/drawing/2014/main" id="{3FDA35E2-72F6-4148-ADBA-7F2CF7B9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891" y="4719754"/>
              <a:ext cx="1800000" cy="1800000"/>
            </a:xfrm>
            <a:prstGeom prst="rect">
              <a:avLst/>
            </a:prstGeom>
          </p:spPr>
        </p:pic>
      </p:grpSp>
      <p:pic>
        <p:nvPicPr>
          <p:cNvPr id="17" name="Рисунок 16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BA01EDCC-DC83-D410-AB59-142FA527A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31" y="440151"/>
            <a:ext cx="1637051" cy="163705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B0C91389-ADFB-D188-2E53-D27A86B8C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99" y="2706250"/>
            <a:ext cx="1574062" cy="157406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E239952-36C3-FEBA-8A81-B6758700D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29" y="4737266"/>
            <a:ext cx="1773501" cy="177350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2265C39C-C862-8B0D-56AF-1D7A1E845F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99" y="141754"/>
            <a:ext cx="2259751" cy="225975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5B9CA9E-4967-0B4A-CAC0-12A847A1A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09" y="4837106"/>
            <a:ext cx="1383559" cy="158774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A2EE6B77-F438-01A2-5759-D5F08BC031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6" y="514468"/>
            <a:ext cx="1578239" cy="157823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5DCCB23-536E-6422-FAA9-86814BA17A0E}"/>
              </a:ext>
            </a:extLst>
          </p:cNvPr>
          <p:cNvGrpSpPr/>
          <p:nvPr/>
        </p:nvGrpSpPr>
        <p:grpSpPr>
          <a:xfrm>
            <a:off x="5278028" y="2515130"/>
            <a:ext cx="1800000" cy="1800000"/>
            <a:chOff x="7200911" y="3441465"/>
            <a:chExt cx="1800000" cy="1800000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DAF3A186-C6C9-4D26-BCFD-8A813E879360}"/>
                </a:ext>
              </a:extLst>
            </p:cNvPr>
            <p:cNvSpPr/>
            <p:nvPr/>
          </p:nvSpPr>
          <p:spPr>
            <a:xfrm>
              <a:off x="7200911" y="3441465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8" name="Рисунок 27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B973C331-103A-8503-020A-D7ABE4E5E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951" y="3551278"/>
              <a:ext cx="1578239" cy="1578239"/>
            </a:xfrm>
            <a:prstGeom prst="rect">
              <a:avLst/>
            </a:prstGeom>
          </p:spPr>
        </p:pic>
      </p:grpSp>
      <p:sp>
        <p:nvSpPr>
          <p:cNvPr id="68" name="старт">
            <a:extLst>
              <a:ext uri="{FF2B5EF4-FFF2-40B4-BE49-F238E27FC236}">
                <a16:creationId xmlns:a16="http://schemas.microsoft.com/office/drawing/2014/main" id="{32B551CF-EC87-417A-A227-87174CD7BB4F}"/>
              </a:ext>
            </a:extLst>
          </p:cNvPr>
          <p:cNvSpPr/>
          <p:nvPr/>
        </p:nvSpPr>
        <p:spPr>
          <a:xfrm>
            <a:off x="920353" y="364463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СТАРТ</a:t>
            </a:r>
            <a:endParaRPr lang="ru-KZ" sz="3200" b="1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C717DF-6CBE-D1BC-4667-687FA7A6F4B7}"/>
              </a:ext>
            </a:extLst>
          </p:cNvPr>
          <p:cNvGrpSpPr/>
          <p:nvPr/>
        </p:nvGrpSpPr>
        <p:grpSpPr>
          <a:xfrm>
            <a:off x="3100735" y="4691913"/>
            <a:ext cx="1800000" cy="1800000"/>
            <a:chOff x="3462261" y="5905075"/>
            <a:chExt cx="1800000" cy="1800000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7B4FBED6-7C25-40C6-A056-431C4C6E8CE2}"/>
                </a:ext>
              </a:extLst>
            </p:cNvPr>
            <p:cNvSpPr/>
            <p:nvPr/>
          </p:nvSpPr>
          <p:spPr>
            <a:xfrm>
              <a:off x="3462261" y="5905075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30" name="Рисунок 29" descr="Изображение выглядит как фрукт, еда, десерт, молоч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A9D187E2-5624-39FE-AE5F-9E85DC3A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845" y="6037205"/>
              <a:ext cx="1574062" cy="157406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78CA08C-DA71-E124-091E-3396AA3C6AC8}"/>
              </a:ext>
            </a:extLst>
          </p:cNvPr>
          <p:cNvGrpSpPr/>
          <p:nvPr/>
        </p:nvGrpSpPr>
        <p:grpSpPr>
          <a:xfrm>
            <a:off x="3105276" y="364463"/>
            <a:ext cx="1800000" cy="1854769"/>
            <a:chOff x="4334500" y="-931605"/>
            <a:chExt cx="1800000" cy="1854769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6A5FD1FB-35B8-4978-B29A-A2B8ABB224BE}"/>
                </a:ext>
              </a:extLst>
            </p:cNvPr>
            <p:cNvSpPr/>
            <p:nvPr/>
          </p:nvSpPr>
          <p:spPr>
            <a:xfrm>
              <a:off x="4334500" y="-931605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39" name="Рисунок 38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80205A7E-962C-08A1-503C-06AE475CC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711" y="-850337"/>
              <a:ext cx="1773501" cy="177350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EFEB2C3-1437-EE2B-AA84-BEFFC1754A6E}"/>
              </a:ext>
            </a:extLst>
          </p:cNvPr>
          <p:cNvGrpSpPr/>
          <p:nvPr/>
        </p:nvGrpSpPr>
        <p:grpSpPr>
          <a:xfrm>
            <a:off x="926502" y="4701588"/>
            <a:ext cx="1800000" cy="1800000"/>
            <a:chOff x="1410866" y="5528110"/>
            <a:chExt cx="1800000" cy="1800000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239A658E-B995-404F-A11A-CC5FD570F0EF}"/>
                </a:ext>
              </a:extLst>
            </p:cNvPr>
            <p:cNvSpPr/>
            <p:nvPr/>
          </p:nvSpPr>
          <p:spPr>
            <a:xfrm>
              <a:off x="1410866" y="5528110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3" name="Рисунок 42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4EEAC706-B9D1-E4F1-50A1-654E56EDE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830" y="5578295"/>
              <a:ext cx="1637051" cy="163705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DF0D9DE-C222-70FD-1279-5ECA3F484DCD}"/>
              </a:ext>
            </a:extLst>
          </p:cNvPr>
          <p:cNvGrpSpPr/>
          <p:nvPr/>
        </p:nvGrpSpPr>
        <p:grpSpPr>
          <a:xfrm>
            <a:off x="3097440" y="2528198"/>
            <a:ext cx="1800000" cy="1800000"/>
            <a:chOff x="3097440" y="2528198"/>
            <a:chExt cx="1800000" cy="1800000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8FF24CC4-55F6-407C-A926-BD7E3BAE693C}"/>
                </a:ext>
              </a:extLst>
            </p:cNvPr>
            <p:cNvSpPr/>
            <p:nvPr/>
          </p:nvSpPr>
          <p:spPr>
            <a:xfrm>
              <a:off x="3097440" y="2528198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5" name="Рисунок 44" descr="Изображение выглядит как графическая вставка, лягуш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E80895A-201A-E66B-1593-3CF2748D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176" y="2677415"/>
              <a:ext cx="1383559" cy="1587747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1B1B373-94D1-9702-D2A7-8DAFB651B195}"/>
              </a:ext>
            </a:extLst>
          </p:cNvPr>
          <p:cNvGrpSpPr/>
          <p:nvPr/>
        </p:nvGrpSpPr>
        <p:grpSpPr>
          <a:xfrm>
            <a:off x="606542" y="2284186"/>
            <a:ext cx="2259751" cy="2259751"/>
            <a:chOff x="606542" y="2284186"/>
            <a:chExt cx="2259751" cy="2259751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6A0C8559-61E4-4717-BC1E-B40F1FFD0B05}"/>
                </a:ext>
              </a:extLst>
            </p:cNvPr>
            <p:cNvSpPr/>
            <p:nvPr/>
          </p:nvSpPr>
          <p:spPr>
            <a:xfrm>
              <a:off x="910897" y="2524053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9" name="Рисунок 48" descr="Изображение выглядит как круг, часы&#10;&#10;Автоматически созданное описание">
              <a:extLst>
                <a:ext uri="{FF2B5EF4-FFF2-40B4-BE49-F238E27FC236}">
                  <a16:creationId xmlns:a16="http://schemas.microsoft.com/office/drawing/2014/main" id="{70D26B6F-AFF3-C62B-81E0-0281A90F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2" y="2284186"/>
              <a:ext cx="2259751" cy="2259751"/>
            </a:xfrm>
            <a:prstGeom prst="rect">
              <a:avLst/>
            </a:prstGeom>
          </p:spPr>
        </p:pic>
      </p:grpSp>
      <p:grpSp>
        <p:nvGrpSpPr>
          <p:cNvPr id="13" name="кошка">
            <a:extLst>
              <a:ext uri="{FF2B5EF4-FFF2-40B4-BE49-F238E27FC236}">
                <a16:creationId xmlns:a16="http://schemas.microsoft.com/office/drawing/2014/main" id="{4063CEC2-1079-4BB6-AE12-6EA8DDFB195A}"/>
              </a:ext>
            </a:extLst>
          </p:cNvPr>
          <p:cNvGrpSpPr/>
          <p:nvPr/>
        </p:nvGrpSpPr>
        <p:grpSpPr>
          <a:xfrm>
            <a:off x="5308838" y="345813"/>
            <a:ext cx="1830753" cy="1823032"/>
            <a:chOff x="5278244" y="346961"/>
            <a:chExt cx="1830753" cy="1823032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563CE02C-73B4-474E-813D-E575E0433EAA}"/>
                </a:ext>
              </a:extLst>
            </p:cNvPr>
            <p:cNvSpPr/>
            <p:nvPr/>
          </p:nvSpPr>
          <p:spPr>
            <a:xfrm>
              <a:off x="5278244" y="369993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6" name="чб кошка">
              <a:extLst>
                <a:ext uri="{FF2B5EF4-FFF2-40B4-BE49-F238E27FC236}">
                  <a16:creationId xmlns:a16="http://schemas.microsoft.com/office/drawing/2014/main" id="{9B253790-4BDF-414A-96D1-DBCFC2D1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933" y="346961"/>
              <a:ext cx="1752064" cy="1800000"/>
            </a:xfrm>
            <a:prstGeom prst="rect">
              <a:avLst/>
            </a:prstGeom>
          </p:spPr>
        </p:pic>
      </p:grpSp>
      <p:pic>
        <p:nvPicPr>
          <p:cNvPr id="83" name="Picture 82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36901" y="1994439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2024-07-21T02:21:41Z</dcterms:created>
  <dcterms:modified xsi:type="dcterms:W3CDTF">2024-11-12T15:55:25Z</dcterms:modified>
</cp:coreProperties>
</file>