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A5A36DE-95E2-865E-8DCE-10358418F997}"/>
              </a:ext>
            </a:extLst>
          </p:cNvPr>
          <p:cNvSpPr/>
          <p:nvPr/>
        </p:nvSpPr>
        <p:spPr>
          <a:xfrm>
            <a:off x="1561100" y="88454"/>
            <a:ext cx="7368131" cy="6283317"/>
          </a:xfrm>
          <a:prstGeom prst="ellipse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454E34A-94D2-3166-74DD-E00A797CAB0B}"/>
              </a:ext>
            </a:extLst>
          </p:cNvPr>
          <p:cNvSpPr/>
          <p:nvPr/>
        </p:nvSpPr>
        <p:spPr>
          <a:xfrm>
            <a:off x="2011523" y="88454"/>
            <a:ext cx="6793196" cy="660209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круг, искусство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03A7C1-E527-9D2E-0152-8BEB3957DE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27" y="-308440"/>
            <a:ext cx="6917709" cy="691770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 descr="Изображение выглядит как птица, голубь, клюв, Клинтух&#10;&#10;Автоматически созданное описание">
            <a:extLst>
              <a:ext uri="{FF2B5EF4-FFF2-40B4-BE49-F238E27FC236}">
                <a16:creationId xmlns:a16="http://schemas.microsoft.com/office/drawing/2014/main" id="{7F6D501F-6CAC-CCA5-2974-E80FE28AA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3160" y="2408145"/>
            <a:ext cx="1899754" cy="189975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птица, голубь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DB25BBF6-5C90-E1AE-AA95-8CEC2D987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2316978"/>
            <a:ext cx="2137094" cy="2137094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утка, птиц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667A9F17-B144-6EE4-F490-D2A83F8A7B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45" y="3099980"/>
            <a:ext cx="1333232" cy="133860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5105D8B-8EFE-446E-4807-DBC2A8A7EE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28" y="3256429"/>
            <a:ext cx="1727200" cy="17272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492CACF1-55F8-734C-DA0C-46B848770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49" y="650622"/>
            <a:ext cx="1727200" cy="172720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утка, птиц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6E20E8CD-3BDC-6B08-6089-D9C840AC9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8196">
            <a:off x="3229669" y="561555"/>
            <a:ext cx="1333232" cy="133860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утка, водоплавающая птиц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57F80F23-287A-67FC-3907-46DE778FAA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72325" flipH="1">
            <a:off x="3812569" y="3631810"/>
            <a:ext cx="1727200" cy="17272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строительство, крыша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C9EC9112-C5F5-8E24-5E2B-1379F5EC7F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90" y="-492136"/>
            <a:ext cx="5775735" cy="5775735"/>
          </a:xfrm>
          <a:prstGeom prst="rect">
            <a:avLst/>
          </a:prstGeom>
          <a:effectLst>
            <a:glow>
              <a:schemeClr val="bg1"/>
            </a:glow>
            <a:softEdge rad="31750"/>
          </a:effectLst>
        </p:spPr>
      </p:pic>
      <p:pic>
        <p:nvPicPr>
          <p:cNvPr id="48" name="Рисунок 47" descr="Изображение выглядит как птица, клюв, перо, ворон&#10;&#10;Автоматически созданное описание">
            <a:extLst>
              <a:ext uri="{FF2B5EF4-FFF2-40B4-BE49-F238E27FC236}">
                <a16:creationId xmlns:a16="http://schemas.microsoft.com/office/drawing/2014/main" id="{A2E683AA-AE66-BB26-2E67-3D0DFBFBA4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36" y="1214744"/>
            <a:ext cx="1822682" cy="182268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2" name="Рисунок 51" descr="Изображение выглядит как птица, клюв, хищная птица, ястреб&#10;&#10;Автоматически созданное описание">
            <a:extLst>
              <a:ext uri="{FF2B5EF4-FFF2-40B4-BE49-F238E27FC236}">
                <a16:creationId xmlns:a16="http://schemas.microsoft.com/office/drawing/2014/main" id="{5110704D-AD8D-3B26-5A84-5BF115ABAB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46" y="1340123"/>
            <a:ext cx="1759857" cy="175985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5" name="Рисунок 54" descr="Изображение выглядит как сова, хищная птица, птица, Ушастая сова&#10;&#10;Автоматически созданное описание">
            <a:extLst>
              <a:ext uri="{FF2B5EF4-FFF2-40B4-BE49-F238E27FC236}">
                <a16:creationId xmlns:a16="http://schemas.microsoft.com/office/drawing/2014/main" id="{2E123F7F-1025-5471-B5E9-C6D84416AE3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549" y="88455"/>
            <a:ext cx="1571171" cy="157117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7" name="Рисунок 56" descr="Изображение выглядит как птица, клюв, перо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E9BE2DE2-2203-EBF6-A658-DE481683A68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16" y="2197116"/>
            <a:ext cx="2116580" cy="211862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0" name="Рисунок 59" descr="Изображение выглядит как птица, клюв, живая природа, воробей&#10;&#10;Автоматически созданное описание">
            <a:extLst>
              <a:ext uri="{FF2B5EF4-FFF2-40B4-BE49-F238E27FC236}">
                <a16:creationId xmlns:a16="http://schemas.microsoft.com/office/drawing/2014/main" id="{5AE040E1-722D-A799-0F50-21FF73CC46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672" y="1948565"/>
            <a:ext cx="1494046" cy="149404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3" name="Рисунок 62" descr="Изображение выглядит как птица, клюв, живая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B389B282-58B3-012F-AF60-7FCF4B74A6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1303" y="-54698"/>
            <a:ext cx="1634674" cy="163304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6" name="Рисунок 65" descr="Изображение выглядит как водоплавающая птица, птица, клюв, морск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1C53B63D-FB54-3178-2A9A-11E42A4B99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94" y="3772311"/>
            <a:ext cx="3010983" cy="301098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1F21E110-1836-E205-3727-3564BF7C1B0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0447" y="4194619"/>
            <a:ext cx="2495927" cy="24959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B7B6B6-A92E-0310-75D9-BE3CF109162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3" name="Рисунок 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3578342-B8F4-5534-D9C3-CAE22E7A001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34" y="338020"/>
            <a:ext cx="5342785" cy="5438192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15667" y="3877552"/>
            <a:ext cx="15240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0144 -0.53357 " pathEditMode="relative" rAng="0" ptsTypes="AA">
                                      <p:cBhvr>
                                        <p:cTn id="46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5" y="-2669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6979 -0.10787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-53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85185E-6 L 0.18672 0.44884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36" y="224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27253 0.02477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33" y="122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31341 0.05255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77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2024-12-04T16:59:13Z</dcterms:modified>
</cp:coreProperties>
</file>