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941"/>
            <a:ext cx="12192000" cy="68778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31352" y="732443"/>
            <a:ext cx="2726280" cy="2534775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6547" y="870877"/>
            <a:ext cx="2010090" cy="23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6015" y="1125558"/>
            <a:ext cx="1814496" cy="1814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50869" y="814719"/>
            <a:ext cx="2038601" cy="234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83" y="1168285"/>
            <a:ext cx="1877409" cy="187740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495748" y="613725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/>
          <p:cNvSpPr/>
          <p:nvPr/>
        </p:nvSpPr>
        <p:spPr>
          <a:xfrm>
            <a:off x="5812852" y="1956310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угольник: скругленные углы 47"/>
          <p:cNvSpPr/>
          <p:nvPr/>
        </p:nvSpPr>
        <p:spPr>
          <a:xfrm>
            <a:off x="1335287" y="5884294"/>
            <a:ext cx="7879993" cy="868588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/>
          <p:cNvGraphicFramePr>
            <a:graphicFrameLocks noGrp="1"/>
          </p:cNvGraphicFramePr>
          <p:nvPr/>
        </p:nvGraphicFramePr>
        <p:xfrm>
          <a:off x="1486867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Таблица 5"/>
          <p:cNvGraphicFramePr>
            <a:graphicFrameLocks noGrp="1"/>
          </p:cNvGraphicFramePr>
          <p:nvPr/>
        </p:nvGraphicFramePr>
        <p:xfrm>
          <a:off x="4165028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Таблица 5"/>
          <p:cNvGraphicFramePr>
            <a:graphicFrameLocks noGrp="1"/>
          </p:cNvGraphicFramePr>
          <p:nvPr/>
        </p:nvGraphicFramePr>
        <p:xfrm>
          <a:off x="6850643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Рисунок 14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04C1EA05-6AD4-E5E1-F8D9-73CD42613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99" y="1148790"/>
            <a:ext cx="1718502" cy="1718502"/>
          </a:xfrm>
          <a:prstGeom prst="rect">
            <a:avLst/>
          </a:prstGeom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5014401" y="900572"/>
            <a:ext cx="2009087" cy="23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4A64E1-3863-0683-8BC7-6DD514F754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52" y="1188085"/>
            <a:ext cx="1748397" cy="1748397"/>
          </a:xfrm>
          <a:prstGeom prst="rect">
            <a:avLst/>
          </a:prstGeom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78545" y="846733"/>
            <a:ext cx="2084995" cy="24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тица, клюв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4982341-B65D-65B5-B131-975E3C014AD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52" y="1302615"/>
            <a:ext cx="1696172" cy="1696172"/>
          </a:xfrm>
          <a:prstGeom prst="rect">
            <a:avLst/>
          </a:prstGeom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72939" y="818242"/>
            <a:ext cx="2100060" cy="241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66" y="1178240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6858" y="861739"/>
            <a:ext cx="2021671" cy="23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08" y="1329173"/>
            <a:ext cx="1362770" cy="136277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47227" y="787253"/>
            <a:ext cx="2165039" cy="24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81" y="1251849"/>
            <a:ext cx="1599931" cy="15999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73768" y="808195"/>
            <a:ext cx="2028433" cy="23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1231071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58" y="378704"/>
            <a:ext cx="3185371" cy="324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1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1527037" y="5975026"/>
            <a:ext cx="611153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8376696" y="5995811"/>
            <a:ext cx="607013" cy="69878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2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5098" y="5956769"/>
            <a:ext cx="625437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105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983588" y="1271347"/>
            <a:ext cx="4105274" cy="4105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33737 0.61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088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5.55112E-17 L -0.33815 0.631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315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34336 0.62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313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22096 0.629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5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1575 0.618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3090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1.48148E-6 L 0.21771 0.6233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1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677 0.6138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3069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6107 0.6145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3071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05808 0.6027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3013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05885 0.6150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3074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595 0.6252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3125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0638 0.6078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3039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22604 0.62292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31134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-0.12847 L 0.22045 0.63681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3826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22357 0.5988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29931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046 L -0.05677 0.61528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074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5482 0.63009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3150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43 0.62917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1458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4.44444E-6 L -0.34062 0.62013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3099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34193 0.63334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166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4166 0.6192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094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22018 0.63773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31875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-0.14212 L -0.05013 0.62894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38542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2019 0.65278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32639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33477 0.62083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3375 0.62107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34192 0.61643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081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2024-08-26T14:23:00Z</dcterms:created>
  <dcterms:modified xsi:type="dcterms:W3CDTF">2024-11-06T09:49:44Z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0829E168CAC642E7ADA0194A94E800C4_12</vt:lpwstr>
  </property>
  <property fmtid="{D5CDD505-2E9C-101B-9397-08002B2CF9AE}" pid="3" name="KSOProductBuildVer">
    <vt:lpwstr>1033-12.2.0.18283</vt:lpwstr>
  </property>
</Properties>
</file>