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166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33BD6-0F77-4225-BCB4-5396F96D6D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4DB59-8468-4AD5-AC70-11F0ADEC8F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4186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33BD6-0F77-4225-BCB4-5396F96D6D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4DB59-8468-4AD5-AC70-11F0ADEC8F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9008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33BD6-0F77-4225-BCB4-5396F96D6D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4DB59-8468-4AD5-AC70-11F0ADEC8F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0344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33BD6-0F77-4225-BCB4-5396F96D6D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4DB59-8468-4AD5-AC70-11F0ADEC8F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7811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33BD6-0F77-4225-BCB4-5396F96D6D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4DB59-8468-4AD5-AC70-11F0ADEC8F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337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33BD6-0F77-4225-BCB4-5396F96D6D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4DB59-8468-4AD5-AC70-11F0ADEC8F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8285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33BD6-0F77-4225-BCB4-5396F96D6D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4DB59-8468-4AD5-AC70-11F0ADEC8F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4451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33BD6-0F77-4225-BCB4-5396F96D6D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4DB59-8468-4AD5-AC70-11F0ADEC8F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258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33BD6-0F77-4225-BCB4-5396F96D6D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4DB59-8468-4AD5-AC70-11F0ADEC8F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5450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33BD6-0F77-4225-BCB4-5396F96D6D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4DB59-8468-4AD5-AC70-11F0ADEC8F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2000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33BD6-0F77-4225-BCB4-5396F96D6D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4DB59-8468-4AD5-AC70-11F0ADEC8F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822225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6633BD6-0F77-4225-BCB4-5396F96D6D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C4DB59-8468-4AD5-AC70-11F0ADEC8F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420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3A15A12-A6A7-AC71-DBD1-7EAD67A596A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214069" cy="6858000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32C5EA2E-D59B-C878-E54C-0453D6AB8876}"/>
              </a:ext>
            </a:extLst>
          </p:cNvPr>
          <p:cNvSpPr/>
          <p:nvPr/>
        </p:nvSpPr>
        <p:spPr>
          <a:xfrm>
            <a:off x="4350270" y="311084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1F584AD0-2DE6-FC20-A8EE-FFBE6ACAEB3A}"/>
              </a:ext>
            </a:extLst>
          </p:cNvPr>
          <p:cNvSpPr/>
          <p:nvPr/>
        </p:nvSpPr>
        <p:spPr>
          <a:xfrm>
            <a:off x="6934438" y="311083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7F5E06FF-90DA-E5D0-AD3A-0942A1552926}"/>
              </a:ext>
            </a:extLst>
          </p:cNvPr>
          <p:cNvSpPr/>
          <p:nvPr/>
        </p:nvSpPr>
        <p:spPr>
          <a:xfrm>
            <a:off x="9518606" y="311082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94643A2C-FA65-5C01-9E5F-6DEEB8868647}"/>
              </a:ext>
            </a:extLst>
          </p:cNvPr>
          <p:cNvSpPr/>
          <p:nvPr/>
        </p:nvSpPr>
        <p:spPr>
          <a:xfrm>
            <a:off x="4350270" y="2485217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54E90251-6E5A-10E3-7EC6-56C07404D9B7}"/>
              </a:ext>
            </a:extLst>
          </p:cNvPr>
          <p:cNvSpPr/>
          <p:nvPr/>
        </p:nvSpPr>
        <p:spPr>
          <a:xfrm>
            <a:off x="6934438" y="2485216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DE519B1F-3F0D-167B-403A-F5868F374B15}"/>
              </a:ext>
            </a:extLst>
          </p:cNvPr>
          <p:cNvSpPr/>
          <p:nvPr/>
        </p:nvSpPr>
        <p:spPr>
          <a:xfrm>
            <a:off x="9518606" y="2485215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93BF7A9F-E880-C89E-AD71-4A56654F199D}"/>
              </a:ext>
            </a:extLst>
          </p:cNvPr>
          <p:cNvSpPr/>
          <p:nvPr/>
        </p:nvSpPr>
        <p:spPr>
          <a:xfrm>
            <a:off x="5642354" y="4671607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454EEC8E-2A82-6B0C-C5F8-7E45B75B23CB}"/>
              </a:ext>
            </a:extLst>
          </p:cNvPr>
          <p:cNvSpPr/>
          <p:nvPr/>
        </p:nvSpPr>
        <p:spPr>
          <a:xfrm>
            <a:off x="8226522" y="4671606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35" name="Рисунок 34" descr="Изображение выглядит как искусство, эмаль&#10;&#10;Автоматически созданное описание со средним доверительным уровнем">
            <a:extLst>
              <a:ext uri="{FF2B5EF4-FFF2-40B4-BE49-F238E27FC236}">
                <a16:creationId xmlns:a16="http://schemas.microsoft.com/office/drawing/2014/main" id="{F774A769-1737-A8BB-E4A5-0C80C61669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8906" y="532558"/>
            <a:ext cx="1755729" cy="1755729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зеленый, круг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4AB3ECA5-39FF-3F04-40DA-62290BBBB7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354" y="4760537"/>
            <a:ext cx="1786379" cy="1786379"/>
          </a:xfrm>
          <a:prstGeom prst="rect">
            <a:avLst/>
          </a:prstGeom>
        </p:spPr>
      </p:pic>
      <p:pic>
        <p:nvPicPr>
          <p:cNvPr id="39" name="Рисунок 38" descr="Изображение выглядит как лиса, Рыжая лисица, млекопитающее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36A22797-2DE2-E147-AECE-27B4AE9F132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3379" y="2525547"/>
            <a:ext cx="1755730" cy="1755730"/>
          </a:xfrm>
          <a:prstGeom prst="rect">
            <a:avLst/>
          </a:prstGeom>
        </p:spPr>
      </p:pic>
      <p:pic>
        <p:nvPicPr>
          <p:cNvPr id="40" name="Рисунок 39" descr="Изображение выглядит как лиса, Рыжая лисица, млекопитающее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41D0D9D5-AA17-EE61-50A0-B9C5B8F39CD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8262" y="2485215"/>
            <a:ext cx="1755730" cy="1755730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зеленый, круг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9C01A80E-91B8-661F-807D-493CFACA7B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8463" y="363455"/>
            <a:ext cx="1786379" cy="1786379"/>
          </a:xfrm>
          <a:prstGeom prst="rect">
            <a:avLst/>
          </a:prstGeom>
        </p:spPr>
      </p:pic>
      <p:pic>
        <p:nvPicPr>
          <p:cNvPr id="42" name="Рисунок 41" descr="Изображение выглядит как искусство, эмаль&#10;&#10;Автоматически созданное описание со средним доверительным уровнем">
            <a:extLst>
              <a:ext uri="{FF2B5EF4-FFF2-40B4-BE49-F238E27FC236}">
                <a16:creationId xmlns:a16="http://schemas.microsoft.com/office/drawing/2014/main" id="{730A8781-F357-F9AD-7A3F-E1B3C9EBF8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2746" y="2774371"/>
            <a:ext cx="1755729" cy="1755729"/>
          </a:xfrm>
          <a:prstGeom prst="rect">
            <a:avLst/>
          </a:prstGeom>
        </p:spPr>
      </p:pic>
      <p:pic>
        <p:nvPicPr>
          <p:cNvPr id="44" name="Рисунок 43" descr="Изображение выглядит как зеркало&#10;&#10;Автоматически созданное описание">
            <a:extLst>
              <a:ext uri="{FF2B5EF4-FFF2-40B4-BE49-F238E27FC236}">
                <a16:creationId xmlns:a16="http://schemas.microsoft.com/office/drawing/2014/main" id="{633736CE-C8E2-0037-7249-A5BD598FC26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9221" y="283015"/>
            <a:ext cx="1903379" cy="1903379"/>
          </a:xfrm>
          <a:prstGeom prst="rect">
            <a:avLst/>
          </a:prstGeom>
        </p:spPr>
      </p:pic>
      <p:pic>
        <p:nvPicPr>
          <p:cNvPr id="45" name="Рисунок 44" descr="Изображение выглядит как зеркало&#10;&#10;Автоматически созданное описание">
            <a:extLst>
              <a:ext uri="{FF2B5EF4-FFF2-40B4-BE49-F238E27FC236}">
                <a16:creationId xmlns:a16="http://schemas.microsoft.com/office/drawing/2014/main" id="{0D25593E-2551-800F-0AD6-1F4CA7E3523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8468" y="4702036"/>
            <a:ext cx="1903379" cy="1903379"/>
          </a:xfrm>
          <a:prstGeom prst="rect">
            <a:avLst/>
          </a:prstGeom>
        </p:spPr>
      </p:pic>
      <p:sp>
        <p:nvSpPr>
          <p:cNvPr id="46" name="Прямоугольник: скругленные углы 45">
            <a:extLst>
              <a:ext uri="{FF2B5EF4-FFF2-40B4-BE49-F238E27FC236}">
                <a16:creationId xmlns:a16="http://schemas.microsoft.com/office/drawing/2014/main" id="{27A242AB-73DB-B15D-DB1B-42AC5458CACF}"/>
              </a:ext>
            </a:extLst>
          </p:cNvPr>
          <p:cNvSpPr/>
          <p:nvPr/>
        </p:nvSpPr>
        <p:spPr>
          <a:xfrm>
            <a:off x="4350270" y="311082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dirty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1</a:t>
            </a:r>
            <a:endParaRPr lang="ru-UA" sz="9600" dirty="0">
              <a:solidFill>
                <a:schemeClr val="tx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Impact" panose="020B0806030902050204" pitchFamily="34" charset="0"/>
            </a:endParaRPr>
          </a:p>
        </p:txBody>
      </p:sp>
      <p:sp>
        <p:nvSpPr>
          <p:cNvPr id="55" name="Прямоугольник: скругленные углы 54">
            <a:extLst>
              <a:ext uri="{FF2B5EF4-FFF2-40B4-BE49-F238E27FC236}">
                <a16:creationId xmlns:a16="http://schemas.microsoft.com/office/drawing/2014/main" id="{FB8FA16B-B8F2-700D-CBD8-1088085265E8}"/>
              </a:ext>
            </a:extLst>
          </p:cNvPr>
          <p:cNvSpPr/>
          <p:nvPr/>
        </p:nvSpPr>
        <p:spPr>
          <a:xfrm>
            <a:off x="6934438" y="296860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dirty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2</a:t>
            </a:r>
            <a:endParaRPr lang="ru-UA" sz="9600" dirty="0">
              <a:solidFill>
                <a:schemeClr val="tx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Impact" panose="020B0806030902050204" pitchFamily="34" charset="0"/>
            </a:endParaRPr>
          </a:p>
        </p:txBody>
      </p:sp>
      <p:sp>
        <p:nvSpPr>
          <p:cNvPr id="56" name="Прямоугольник: скругленные углы 55">
            <a:extLst>
              <a:ext uri="{FF2B5EF4-FFF2-40B4-BE49-F238E27FC236}">
                <a16:creationId xmlns:a16="http://schemas.microsoft.com/office/drawing/2014/main" id="{996F3906-D6F3-174F-347B-DC71FF56360C}"/>
              </a:ext>
            </a:extLst>
          </p:cNvPr>
          <p:cNvSpPr/>
          <p:nvPr/>
        </p:nvSpPr>
        <p:spPr>
          <a:xfrm>
            <a:off x="9518606" y="282638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dirty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3</a:t>
            </a:r>
            <a:endParaRPr lang="ru-UA" sz="9600" dirty="0">
              <a:solidFill>
                <a:schemeClr val="tx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Impact" panose="020B0806030902050204" pitchFamily="34" charset="0"/>
            </a:endParaRPr>
          </a:p>
        </p:txBody>
      </p:sp>
      <p:sp>
        <p:nvSpPr>
          <p:cNvPr id="57" name="Прямоугольник: скругленные углы 56">
            <a:extLst>
              <a:ext uri="{FF2B5EF4-FFF2-40B4-BE49-F238E27FC236}">
                <a16:creationId xmlns:a16="http://schemas.microsoft.com/office/drawing/2014/main" id="{BBAA336D-9131-A2B9-762E-77E7EB2B865A}"/>
              </a:ext>
            </a:extLst>
          </p:cNvPr>
          <p:cNvSpPr/>
          <p:nvPr/>
        </p:nvSpPr>
        <p:spPr>
          <a:xfrm>
            <a:off x="4350270" y="2477310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dirty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4</a:t>
            </a:r>
            <a:endParaRPr lang="ru-UA" sz="9600" dirty="0">
              <a:solidFill>
                <a:schemeClr val="tx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Impact" panose="020B0806030902050204" pitchFamily="34" charset="0"/>
            </a:endParaRPr>
          </a:p>
        </p:txBody>
      </p:sp>
      <p:sp>
        <p:nvSpPr>
          <p:cNvPr id="58" name="Прямоугольник: скругленные углы 57">
            <a:extLst>
              <a:ext uri="{FF2B5EF4-FFF2-40B4-BE49-F238E27FC236}">
                <a16:creationId xmlns:a16="http://schemas.microsoft.com/office/drawing/2014/main" id="{5C15BE4D-140E-EA49-6F09-627360BFAC17}"/>
              </a:ext>
            </a:extLst>
          </p:cNvPr>
          <p:cNvSpPr/>
          <p:nvPr/>
        </p:nvSpPr>
        <p:spPr>
          <a:xfrm>
            <a:off x="6934436" y="2491157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dirty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5</a:t>
            </a:r>
            <a:endParaRPr lang="ru-UA" sz="9600" dirty="0">
              <a:solidFill>
                <a:schemeClr val="tx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Impact" panose="020B0806030902050204" pitchFamily="34" charset="0"/>
            </a:endParaRPr>
          </a:p>
        </p:txBody>
      </p:sp>
      <p:sp>
        <p:nvSpPr>
          <p:cNvPr id="59" name="Прямоугольник: скругленные углы 58">
            <a:extLst>
              <a:ext uri="{FF2B5EF4-FFF2-40B4-BE49-F238E27FC236}">
                <a16:creationId xmlns:a16="http://schemas.microsoft.com/office/drawing/2014/main" id="{124C4822-90A0-81B3-8D01-62F3715D55A3}"/>
              </a:ext>
            </a:extLst>
          </p:cNvPr>
          <p:cNvSpPr/>
          <p:nvPr/>
        </p:nvSpPr>
        <p:spPr>
          <a:xfrm>
            <a:off x="9518604" y="2491344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dirty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6</a:t>
            </a:r>
            <a:endParaRPr lang="ru-UA" sz="9600" dirty="0">
              <a:solidFill>
                <a:schemeClr val="tx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Impact" panose="020B0806030902050204" pitchFamily="34" charset="0"/>
            </a:endParaRPr>
          </a:p>
        </p:txBody>
      </p:sp>
      <p:sp>
        <p:nvSpPr>
          <p:cNvPr id="60" name="Прямоугольник: скругленные углы 59">
            <a:extLst>
              <a:ext uri="{FF2B5EF4-FFF2-40B4-BE49-F238E27FC236}">
                <a16:creationId xmlns:a16="http://schemas.microsoft.com/office/drawing/2014/main" id="{324EF54A-07AC-17A8-2C37-35F66526F5FE}"/>
              </a:ext>
            </a:extLst>
          </p:cNvPr>
          <p:cNvSpPr/>
          <p:nvPr/>
        </p:nvSpPr>
        <p:spPr>
          <a:xfrm>
            <a:off x="5642353" y="4671605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dirty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7</a:t>
            </a:r>
            <a:endParaRPr lang="ru-UA" sz="9600" dirty="0">
              <a:solidFill>
                <a:schemeClr val="tx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Impact" panose="020B0806030902050204" pitchFamily="34" charset="0"/>
            </a:endParaRPr>
          </a:p>
        </p:txBody>
      </p:sp>
      <p:sp>
        <p:nvSpPr>
          <p:cNvPr id="61" name="Прямоугольник: скругленные углы 60">
            <a:extLst>
              <a:ext uri="{FF2B5EF4-FFF2-40B4-BE49-F238E27FC236}">
                <a16:creationId xmlns:a16="http://schemas.microsoft.com/office/drawing/2014/main" id="{D9005C9D-0DFE-CC88-F9A9-BDA4EF13D6C8}"/>
              </a:ext>
            </a:extLst>
          </p:cNvPr>
          <p:cNvSpPr/>
          <p:nvPr/>
        </p:nvSpPr>
        <p:spPr>
          <a:xfrm>
            <a:off x="8226522" y="4686821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dirty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8</a:t>
            </a:r>
            <a:endParaRPr lang="ru-UA" sz="9600" dirty="0">
              <a:solidFill>
                <a:schemeClr val="tx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Impact" panose="020B0806030902050204" pitchFamily="34" charset="0"/>
            </a:endParaRPr>
          </a:p>
        </p:txBody>
      </p:sp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653C52B3-3A92-5D94-210F-91D5424C78E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6495" y="1494085"/>
            <a:ext cx="951718" cy="983223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363C4246-BB11-41F1-B776-45F09243975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3403" y="1502514"/>
            <a:ext cx="951718" cy="983223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339BA2A0-688B-762A-A206-F57BFDDD564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0311" y="1510943"/>
            <a:ext cx="951718" cy="983223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F21F9228-EB7E-BBD6-9FF7-2006CA824A9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324" y="3643917"/>
            <a:ext cx="951718" cy="983223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CF158BCF-D039-34B7-ABFA-974ABA7E147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0071" y="3652235"/>
            <a:ext cx="951718" cy="983223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D07DE114-8D45-3C90-AA96-B3DD78816EC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7818" y="3660553"/>
            <a:ext cx="951718" cy="983223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9989DD89-C4A0-E204-98FD-2C2A15F9176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5052" y="5874771"/>
            <a:ext cx="951718" cy="983223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484E6590-6C56-74BF-5BAD-814DBEA52C6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8604" y="5874400"/>
            <a:ext cx="951718" cy="983223"/>
          </a:xfrm>
          <a:prstGeom prst="rect">
            <a:avLst/>
          </a:prstGeom>
        </p:spPr>
      </p:pic>
      <p:pic>
        <p:nvPicPr>
          <p:cNvPr id="90" name="Picture 89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6235" y="2485215"/>
            <a:ext cx="2143125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353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</p:childTnLst>
        </p:cTn>
      </p:par>
    </p:tnLst>
    <p:bldLst>
      <p:bldP spid="46" grpId="0" animBg="1"/>
      <p:bldP spid="46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Тема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4AE3B53-6668-4B77-BD01-CCA802EB4482}"/>
</file>

<file path=customXml/itemProps2.xml><?xml version="1.0" encoding="utf-8"?>
<ds:datastoreItem xmlns:ds="http://schemas.openxmlformats.org/officeDocument/2006/customXml" ds:itemID="{B3440252-5865-451F-97C1-009ABE29CAE5}"/>
</file>

<file path=customXml/itemProps3.xml><?xml version="1.0" encoding="utf-8"?>
<ds:datastoreItem xmlns:ds="http://schemas.openxmlformats.org/officeDocument/2006/customXml" ds:itemID="{608BB493-7FCA-4E9F-A6C4-7201E50439A3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</TotalTime>
  <Words>8</Words>
  <Application>Microsoft Office PowerPoint</Application>
  <PresentationFormat>Широкоэкранный</PresentationFormat>
  <Paragraphs>8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Impact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Администратор</cp:lastModifiedBy>
  <cp:revision>3</cp:revision>
  <dcterms:created xsi:type="dcterms:W3CDTF">2024-04-18T10:39:00Z</dcterms:created>
  <dcterms:modified xsi:type="dcterms:W3CDTF">2024-12-31T14:43:46Z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