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104" d="100"/>
          <a:sy n="104" d="100"/>
        </p:scale>
        <p:origin x="7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notesSlide" Target="../notesSlides/notesSlide1.xml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дерево, детская площадка, растение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39110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37197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мультфильм, искусство, иллюстрация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334" y="5231652"/>
            <a:ext cx="1342611" cy="1342611"/>
          </a:xfrm>
          <a:prstGeom prst="rect">
            <a:avLst/>
          </a:prstGeom>
        </p:spPr>
      </p:pic>
      <p:pic>
        <p:nvPicPr>
          <p:cNvPr id="9" name="Рисунок 8" descr="Изображение выглядит как пицца, Быстрое питание, еда, блюдо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67" y="3436546"/>
            <a:ext cx="1460949" cy="109571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пирог, Торт на день рождения, десерт, ед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649" y="4968805"/>
            <a:ext cx="1822400" cy="182240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05" y="5295961"/>
            <a:ext cx="1425691" cy="142569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345" y="3328317"/>
            <a:ext cx="1312170" cy="1312170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производить, Натуральные продукты, Цельные продукты, Местные пищев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36" y="3380656"/>
            <a:ext cx="1312170" cy="131217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еда, десерт, молочные продукты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307" y="5295960"/>
            <a:ext cx="1346171" cy="1346171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434352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7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61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76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91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4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373974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376726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 descr="Изображение выглядит как мультфильм, графическая вставка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819" y="4560827"/>
            <a:ext cx="1129176" cy="151033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4478623" y="1208711"/>
            <a:ext cx="6759172" cy="1460949"/>
            <a:chOff x="4478623" y="1208711"/>
            <a:chExt cx="6759172" cy="146094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478623" y="1258623"/>
              <a:ext cx="5342317" cy="1398149"/>
              <a:chOff x="4238713" y="1143561"/>
              <a:chExt cx="6378668" cy="1669374"/>
            </a:xfrm>
          </p:grpSpPr>
          <p:pic>
            <p:nvPicPr>
              <p:cNvPr id="23" name="Рисунок 22" descr="Изображение выглядит как пицца, Быстрое питание, е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8713" y="1341001"/>
                <a:ext cx="1669373" cy="1252031"/>
              </a:xfrm>
              <a:prstGeom prst="rect">
                <a:avLst/>
              </a:prstGeom>
            </p:spPr>
          </p:pic>
          <p:pic>
            <p:nvPicPr>
              <p:cNvPr id="24" name="Рисунок 23" descr="Изображение выглядит как суп, еда, посуда, блюдо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3698" y="1143561"/>
                <a:ext cx="1669374" cy="1669374"/>
              </a:xfrm>
              <a:prstGeom prst="rect">
                <a:avLst/>
              </a:prstGeom>
            </p:spPr>
          </p:pic>
          <p:pic>
            <p:nvPicPr>
              <p:cNvPr id="25" name="Рисунок 24" descr="Изображение выглядит как рис, еда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7134" y="1158150"/>
                <a:ext cx="1598626" cy="1598627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фрукт, еда, десерт, молочные продукты&#10;&#10;Автоматически созданное описание"/>
              <p:cNvPicPr>
                <a:picLocks noChangeAspect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07051" y="1184253"/>
                <a:ext cx="1510330" cy="1510332"/>
              </a:xfrm>
              <a:prstGeom prst="rect">
                <a:avLst/>
              </a:prstGeom>
            </p:spPr>
          </p:pic>
        </p:grpSp>
        <p:pic>
          <p:nvPicPr>
            <p:cNvPr id="18" name="Рисунок 17" descr="Изображение выглядит как апельсин, еда, иллюстрация, искусство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76846" y="1208711"/>
              <a:ext cx="1460949" cy="1460949"/>
            </a:xfrm>
            <a:prstGeom prst="rect">
              <a:avLst/>
            </a:prstGeom>
          </p:spPr>
        </p:pic>
      </p:grpSp>
      <p:pic>
        <p:nvPicPr>
          <p:cNvPr id="41" name="Рисунок 40" descr="Изображение выглядит как апельсин, еда, иллюстрация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0" y="3278595"/>
            <a:ext cx="1419154" cy="141915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83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4379595" y="1173534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4386940" y="3126098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73685" y="2609850"/>
            <a:ext cx="3790949" cy="3667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2024-04-25T10:09:00Z</dcterms:created>
  <dcterms:modified xsi:type="dcterms:W3CDTF">2024-06-20T14:18:46Z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</Properties>
</file>