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C4DA5-878C-4AB9-9E04-397B4500ACAF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760E8-E704-40DE-80A5-A3F45C18486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tags" Target="../tags/tag1.xml"/><Relationship Id="rId18" Type="http://schemas.openxmlformats.org/officeDocument/2006/relationships/image" Target="../media/image17.png"/><Relationship Id="rId19" Type="http://schemas.openxmlformats.org/officeDocument/2006/relationships/slideLayout" Target="../slideLayouts/slideLayout7.xml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ина, рисунок, искусство, Акриловая крас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-3216" y="0"/>
            <a:ext cx="12192000" cy="6858000"/>
          </a:xfrm>
          <a:prstGeom prst="rect">
            <a:avLst/>
          </a:prstGeom>
        </p:spPr>
      </p:pic>
      <p:pic>
        <p:nvPicPr>
          <p:cNvPr id="4" name="Рисунок 3" descr="Изображение выглядит как растение, дере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/>
          <a:srcRect t="-949" r="-914" b="-2448"/>
          <a:stretch>
            <a:fillRect/>
          </a:stretch>
        </p:blipFill>
        <p:spPr>
          <a:xfrm>
            <a:off x="2997802" y="-14077"/>
            <a:ext cx="6196396" cy="6399140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Рисунок 79" descr="Изображение выглядит как контейнер, корзина, плетеный, Корзина для хранен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805" y="5021277"/>
            <a:ext cx="2050355" cy="2050355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контейнер, корзина, плетеный, Корзина для хранен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644" y="4999571"/>
            <a:ext cx="2050355" cy="2050355"/>
          </a:xfrm>
          <a:prstGeom prst="rect">
            <a:avLst/>
          </a:prstGeom>
        </p:spPr>
      </p:pic>
      <p:sp>
        <p:nvSpPr>
          <p:cNvPr id="82" name="Овал 81"/>
          <p:cNvSpPr/>
          <p:nvPr/>
        </p:nvSpPr>
        <p:spPr>
          <a:xfrm>
            <a:off x="2935698" y="5901156"/>
            <a:ext cx="808925" cy="808925"/>
          </a:xfrm>
          <a:prstGeom prst="ellipse">
            <a:avLst/>
          </a:prstGeom>
          <a:ln>
            <a:solidFill>
              <a:srgbClr val="CE202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8643358" y="5918214"/>
            <a:ext cx="808925" cy="808925"/>
          </a:xfrm>
          <a:prstGeom prst="ellipse">
            <a:avLst/>
          </a:prstGeom>
          <a:ln>
            <a:solidFill>
              <a:srgbClr val="CE202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4" name="Группа 83"/>
          <p:cNvGrpSpPr/>
          <p:nvPr/>
        </p:nvGrpSpPr>
        <p:grpSpPr>
          <a:xfrm>
            <a:off x="3520661" y="3493257"/>
            <a:ext cx="1245109" cy="1528020"/>
            <a:chOff x="3520661" y="3493257"/>
            <a:chExt cx="1245109" cy="1528020"/>
          </a:xfrm>
        </p:grpSpPr>
        <p:pic>
          <p:nvPicPr>
            <p:cNvPr id="40" name="Рисунок 39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0661" y="3493257"/>
              <a:ext cx="1245109" cy="1518425"/>
            </a:xfrm>
            <a:prstGeom prst="rect">
              <a:avLst/>
            </a:prstGeom>
          </p:spPr>
        </p:pic>
        <p:sp>
          <p:nvSpPr>
            <p:cNvPr id="69" name="Овал 68"/>
            <p:cNvSpPr/>
            <p:nvPr/>
          </p:nvSpPr>
          <p:spPr>
            <a:xfrm>
              <a:off x="3614065" y="3962978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8" name="Рисунок 77" descr="Изображение выглядит как млекопитающее, лиса, графическая вставка, Рыжая лисица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3876" y="3962978"/>
              <a:ext cx="1058299" cy="1058299"/>
            </a:xfrm>
            <a:prstGeom prst="rect">
              <a:avLst/>
            </a:prstGeom>
          </p:spPr>
        </p:pic>
      </p:grpSp>
      <p:grpSp>
        <p:nvGrpSpPr>
          <p:cNvPr id="86" name="Группа 85"/>
          <p:cNvGrpSpPr/>
          <p:nvPr/>
        </p:nvGrpSpPr>
        <p:grpSpPr>
          <a:xfrm>
            <a:off x="3088538" y="2012561"/>
            <a:ext cx="1279974" cy="1638485"/>
            <a:chOff x="3088538" y="2012561"/>
            <a:chExt cx="1279974" cy="1638485"/>
          </a:xfrm>
        </p:grpSpPr>
        <p:pic>
          <p:nvPicPr>
            <p:cNvPr id="59" name="Рисунок 58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8538" y="2012561"/>
              <a:ext cx="1245109" cy="1518425"/>
            </a:xfrm>
            <a:prstGeom prst="rect">
              <a:avLst/>
            </a:prstGeom>
          </p:spPr>
        </p:pic>
        <p:sp>
          <p:nvSpPr>
            <p:cNvPr id="51" name="Овал 50"/>
            <p:cNvSpPr/>
            <p:nvPr/>
          </p:nvSpPr>
          <p:spPr>
            <a:xfrm>
              <a:off x="3194533" y="2494422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154751" y="2389593"/>
              <a:ext cx="1213761" cy="1261453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8" name="Группа 87"/>
          <p:cNvGrpSpPr/>
          <p:nvPr/>
        </p:nvGrpSpPr>
        <p:grpSpPr>
          <a:xfrm>
            <a:off x="3770035" y="376664"/>
            <a:ext cx="1245109" cy="1529292"/>
            <a:chOff x="3770035" y="376664"/>
            <a:chExt cx="1245109" cy="1529292"/>
          </a:xfrm>
        </p:grpSpPr>
        <p:pic>
          <p:nvPicPr>
            <p:cNvPr id="61" name="Рисунок 60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0035" y="376664"/>
              <a:ext cx="1245109" cy="1518425"/>
            </a:xfrm>
            <a:prstGeom prst="rect">
              <a:avLst/>
            </a:prstGeom>
          </p:spPr>
        </p:pic>
        <p:sp>
          <p:nvSpPr>
            <p:cNvPr id="74" name="Овал 73"/>
            <p:cNvSpPr/>
            <p:nvPr/>
          </p:nvSpPr>
          <p:spPr>
            <a:xfrm>
              <a:off x="3839405" y="847657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7" name="Рисунок 86" descr="Изображение выглядит как искусство, Красочность, круг, Фрактальные картинки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402" y="932532"/>
              <a:ext cx="893196" cy="895613"/>
            </a:xfrm>
            <a:prstGeom prst="rect">
              <a:avLst/>
            </a:prstGeom>
          </p:spPr>
        </p:pic>
      </p:grpSp>
      <p:grpSp>
        <p:nvGrpSpPr>
          <p:cNvPr id="90" name="Группа 89"/>
          <p:cNvGrpSpPr/>
          <p:nvPr/>
        </p:nvGrpSpPr>
        <p:grpSpPr>
          <a:xfrm>
            <a:off x="5063498" y="35686"/>
            <a:ext cx="1245109" cy="1543285"/>
            <a:chOff x="5063498" y="-97664"/>
            <a:chExt cx="1245109" cy="1543285"/>
          </a:xfrm>
        </p:grpSpPr>
        <p:pic>
          <p:nvPicPr>
            <p:cNvPr id="60" name="Рисунок 59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3498" y="-97664"/>
              <a:ext cx="1245109" cy="1518425"/>
            </a:xfrm>
            <a:prstGeom prst="rect">
              <a:avLst/>
            </a:prstGeom>
          </p:spPr>
        </p:pic>
        <p:sp>
          <p:nvSpPr>
            <p:cNvPr id="75" name="Овал 74"/>
            <p:cNvSpPr/>
            <p:nvPr/>
          </p:nvSpPr>
          <p:spPr>
            <a:xfrm>
              <a:off x="5140917" y="387322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9" name="Рисунок 88" descr="Изображение выглядит как посуда, миска, Миска для смешивания&#10;&#10;Автоматически созданное описание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200911" y="529442"/>
              <a:ext cx="981776" cy="884141"/>
            </a:xfrm>
            <a:prstGeom prst="rect">
              <a:avLst/>
            </a:prstGeom>
          </p:spPr>
        </p:pic>
      </p:grpSp>
      <p:grpSp>
        <p:nvGrpSpPr>
          <p:cNvPr id="93" name="Группа 92"/>
          <p:cNvGrpSpPr/>
          <p:nvPr/>
        </p:nvGrpSpPr>
        <p:grpSpPr>
          <a:xfrm>
            <a:off x="4612394" y="1832942"/>
            <a:ext cx="1245109" cy="1523222"/>
            <a:chOff x="4612394" y="1832942"/>
            <a:chExt cx="1245109" cy="1523222"/>
          </a:xfrm>
        </p:grpSpPr>
        <p:pic>
          <p:nvPicPr>
            <p:cNvPr id="67" name="Рисунок 66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2394" y="1832942"/>
              <a:ext cx="1245109" cy="1518425"/>
            </a:xfrm>
            <a:prstGeom prst="rect">
              <a:avLst/>
            </a:prstGeom>
          </p:spPr>
        </p:pic>
        <p:sp>
          <p:nvSpPr>
            <p:cNvPr id="68" name="Овал 67"/>
            <p:cNvSpPr/>
            <p:nvPr/>
          </p:nvSpPr>
          <p:spPr>
            <a:xfrm>
              <a:off x="4699631" y="2297865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2" name="Рисунок 91" descr="Изображение выглядит как картина, рисунок, растение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1644" y="2388843"/>
              <a:ext cx="849173" cy="849173"/>
            </a:xfrm>
            <a:prstGeom prst="rect">
              <a:avLst/>
            </a:prstGeom>
          </p:spPr>
        </p:pic>
      </p:grpSp>
      <p:grpSp>
        <p:nvGrpSpPr>
          <p:cNvPr id="104" name="Группа 103"/>
          <p:cNvGrpSpPr/>
          <p:nvPr/>
        </p:nvGrpSpPr>
        <p:grpSpPr>
          <a:xfrm>
            <a:off x="6158822" y="1434838"/>
            <a:ext cx="1245109" cy="1538865"/>
            <a:chOff x="6158822" y="1434838"/>
            <a:chExt cx="1245109" cy="1538865"/>
          </a:xfrm>
        </p:grpSpPr>
        <p:pic>
          <p:nvPicPr>
            <p:cNvPr id="62" name="Рисунок 61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8822" y="1434838"/>
              <a:ext cx="1245109" cy="1518425"/>
            </a:xfrm>
            <a:prstGeom prst="rect">
              <a:avLst/>
            </a:prstGeom>
          </p:spPr>
        </p:pic>
        <p:sp>
          <p:nvSpPr>
            <p:cNvPr id="70" name="Овал 69"/>
            <p:cNvSpPr/>
            <p:nvPr/>
          </p:nvSpPr>
          <p:spPr>
            <a:xfrm>
              <a:off x="6273529" y="1915404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5" name="Рисунок 94" descr="Изображение выглядит как ветряная мельница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7990" y="1958826"/>
              <a:ext cx="945367" cy="945367"/>
            </a:xfrm>
            <a:prstGeom prst="rect">
              <a:avLst/>
            </a:prstGeom>
          </p:spPr>
        </p:pic>
      </p:grpSp>
      <p:grpSp>
        <p:nvGrpSpPr>
          <p:cNvPr id="105" name="Группа 104"/>
          <p:cNvGrpSpPr/>
          <p:nvPr/>
        </p:nvGrpSpPr>
        <p:grpSpPr>
          <a:xfrm>
            <a:off x="7667283" y="1371691"/>
            <a:ext cx="1245109" cy="1538953"/>
            <a:chOff x="7667283" y="1371691"/>
            <a:chExt cx="1245109" cy="1538953"/>
          </a:xfrm>
        </p:grpSpPr>
        <p:pic>
          <p:nvPicPr>
            <p:cNvPr id="63" name="Рисунок 62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7283" y="1371691"/>
              <a:ext cx="1245109" cy="1518425"/>
            </a:xfrm>
            <a:prstGeom prst="rect">
              <a:avLst/>
            </a:prstGeom>
          </p:spPr>
        </p:pic>
        <p:sp>
          <p:nvSpPr>
            <p:cNvPr id="71" name="Овал 70"/>
            <p:cNvSpPr/>
            <p:nvPr/>
          </p:nvSpPr>
          <p:spPr>
            <a:xfrm>
              <a:off x="7766205" y="1845894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7" name="Рисунок 96" descr="Изображение выглядит как зарисовка, искусство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7117" y="1852345"/>
              <a:ext cx="1058299" cy="1058299"/>
            </a:xfrm>
            <a:prstGeom prst="rect">
              <a:avLst/>
            </a:prstGeom>
          </p:spPr>
        </p:pic>
      </p:grpSp>
      <p:grpSp>
        <p:nvGrpSpPr>
          <p:cNvPr id="108" name="Группа 107"/>
          <p:cNvGrpSpPr/>
          <p:nvPr/>
        </p:nvGrpSpPr>
        <p:grpSpPr>
          <a:xfrm>
            <a:off x="7906234" y="2910115"/>
            <a:ext cx="1245109" cy="1602012"/>
            <a:chOff x="7906234" y="2910115"/>
            <a:chExt cx="1245109" cy="1602012"/>
          </a:xfrm>
        </p:grpSpPr>
        <p:pic>
          <p:nvPicPr>
            <p:cNvPr id="65" name="Рисунок 64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6234" y="2910115"/>
              <a:ext cx="1245109" cy="1518425"/>
            </a:xfrm>
            <a:prstGeom prst="rect">
              <a:avLst/>
            </a:prstGeom>
          </p:spPr>
        </p:pic>
        <p:sp>
          <p:nvSpPr>
            <p:cNvPr id="72" name="Овал 71"/>
            <p:cNvSpPr/>
            <p:nvPr/>
          </p:nvSpPr>
          <p:spPr>
            <a:xfrm>
              <a:off x="7999638" y="3411406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9" name="Рисунок 98" descr="Изображение выглядит как беспозвоночный, насекомое, пчела, Мембранокрыл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9638" y="3453828"/>
              <a:ext cx="1058299" cy="1058299"/>
            </a:xfrm>
            <a:prstGeom prst="rect">
              <a:avLst/>
            </a:prstGeom>
          </p:spPr>
        </p:pic>
      </p:grpSp>
      <p:grpSp>
        <p:nvGrpSpPr>
          <p:cNvPr id="107" name="Группа 106"/>
          <p:cNvGrpSpPr/>
          <p:nvPr/>
        </p:nvGrpSpPr>
        <p:grpSpPr>
          <a:xfrm>
            <a:off x="6482314" y="2973703"/>
            <a:ext cx="1245109" cy="1538865"/>
            <a:chOff x="6482314" y="2973703"/>
            <a:chExt cx="1245109" cy="1538865"/>
          </a:xfrm>
        </p:grpSpPr>
        <p:pic>
          <p:nvPicPr>
            <p:cNvPr id="64" name="Рисунок 63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2314" y="2973703"/>
              <a:ext cx="1245109" cy="1518425"/>
            </a:xfrm>
            <a:prstGeom prst="rect">
              <a:avLst/>
            </a:prstGeom>
          </p:spPr>
        </p:pic>
        <p:sp>
          <p:nvSpPr>
            <p:cNvPr id="73" name="Овал 72"/>
            <p:cNvSpPr/>
            <p:nvPr/>
          </p:nvSpPr>
          <p:spPr>
            <a:xfrm>
              <a:off x="6560732" y="3454269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1" name="Рисунок 100" descr="Изображение выглядит как цветок, расте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4347" y="3465021"/>
              <a:ext cx="951068" cy="951068"/>
            </a:xfrm>
            <a:prstGeom prst="rect">
              <a:avLst/>
            </a:prstGeom>
          </p:spPr>
        </p:pic>
      </p:grpSp>
      <p:grpSp>
        <p:nvGrpSpPr>
          <p:cNvPr id="106" name="Группа 105"/>
          <p:cNvGrpSpPr/>
          <p:nvPr/>
        </p:nvGrpSpPr>
        <p:grpSpPr>
          <a:xfrm>
            <a:off x="6630296" y="55385"/>
            <a:ext cx="1254057" cy="1625241"/>
            <a:chOff x="6630296" y="55385"/>
            <a:chExt cx="1254057" cy="1625241"/>
          </a:xfrm>
        </p:grpSpPr>
        <p:pic>
          <p:nvPicPr>
            <p:cNvPr id="66" name="Рисунок 65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9244" y="55385"/>
              <a:ext cx="1245109" cy="1518425"/>
            </a:xfrm>
            <a:prstGeom prst="rect">
              <a:avLst/>
            </a:prstGeom>
          </p:spPr>
        </p:pic>
        <p:sp>
          <p:nvSpPr>
            <p:cNvPr id="76" name="Овал 75"/>
            <p:cNvSpPr/>
            <p:nvPr/>
          </p:nvSpPr>
          <p:spPr>
            <a:xfrm>
              <a:off x="6707906" y="535951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" name="Рисунок 102" descr="Изображение выглядит как круг, колесо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0296" y="458976"/>
              <a:ext cx="1221650" cy="1221650"/>
            </a:xfrm>
            <a:prstGeom prst="rect">
              <a:avLst/>
            </a:prstGeom>
          </p:spPr>
        </p:pic>
      </p:grpSp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4615" y="2390140"/>
            <a:ext cx="2571750" cy="3000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0.40313 0.245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56" y="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96296E-6 L -0.03099 0.4620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" y="2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81481E-6 L -0.08542 0.6976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1" y="3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0.31224 0.4847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12" y="2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59259E-6 L 0.27656 0.7622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28" y="3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-0.32135 0.7497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68" y="3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28763 0.5391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88" y="2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96296E-6 L -0.40417 0.5520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08" y="2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04349 0.31945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4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33333E-6 L 0.16029 0.31713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1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WPS Presentation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5</cp:revision>
  <dcterms:created xsi:type="dcterms:W3CDTF">2024-05-01T14:29:00Z</dcterms:created>
  <dcterms:modified xsi:type="dcterms:W3CDTF">2024-06-07T14:31:16Z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BF97071BEF8046B89A01B1167A6046C1_12</vt:lpwstr>
  </property>
  <property fmtid="{D5CDD505-2E9C-101B-9397-08002B2CF9AE}" pid="3" name="KSOProductBuildVer">
    <vt:lpwstr>1033-12.2.0.17119</vt:lpwstr>
  </property>
</Properties>
</file>