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media/media7.mp3" ContentType="audio/mpeg"/>
  <Override PartName="/ppt/media/media8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94"/>
  </p:normalViewPr>
  <p:slideViewPr>
    <p:cSldViewPr snapToGrid="0">
      <p:cViewPr varScale="1">
        <p:scale>
          <a:sx n="93" d="100"/>
          <a:sy n="93" d="100"/>
        </p:scale>
        <p:origin x="216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1741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5965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6662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5538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2897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346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4893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9950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1120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6759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01230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90542-2E8B-44B8-9FB8-56FE3A5313AD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2A110-6D70-40CB-A93D-05F3389ABD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134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microsoft.com/office/2007/relationships/media" Target="../media/media4.mp3"/><Relationship Id="rId8" Type="http://schemas.openxmlformats.org/officeDocument/2006/relationships/audio" Target="../media/media4.mp3"/><Relationship Id="rId9" Type="http://schemas.microsoft.com/office/2007/relationships/media" Target="../media/media5.mp3"/><Relationship Id="rId10" Type="http://schemas.openxmlformats.org/officeDocument/2006/relationships/audio" Target="../media/media5.mp3"/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microsoft.com/office/2007/relationships/media" Target="../media/media7.mp3"/><Relationship Id="rId14" Type="http://schemas.openxmlformats.org/officeDocument/2006/relationships/audio" Target="../media/media7.mp3"/><Relationship Id="rId15" Type="http://schemas.microsoft.com/office/2007/relationships/media" Target="../media/media8.mp3"/><Relationship Id="rId16" Type="http://schemas.openxmlformats.org/officeDocument/2006/relationships/audio" Target="../media/media8.mp3"/><Relationship Id="rId17" Type="http://schemas.openxmlformats.org/officeDocument/2006/relationships/slideLayout" Target="../slideLayouts/slideLayout2.xml"/><Relationship Id="rId18" Type="http://schemas.openxmlformats.org/officeDocument/2006/relationships/image" Target="../media/image1.png"/><Relationship Id="rId19" Type="http://schemas.openxmlformats.org/officeDocument/2006/relationships/image" Target="../media/image2.png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23" Type="http://schemas.microsoft.com/office/2007/relationships/hdphoto" Target="../media/hdphoto1.wdp"/><Relationship Id="rId24" Type="http://schemas.openxmlformats.org/officeDocument/2006/relationships/image" Target="../media/image6.png"/><Relationship Id="rId25" Type="http://schemas.openxmlformats.org/officeDocument/2006/relationships/image" Target="../media/image7.png"/><Relationship Id="rId26" Type="http://schemas.openxmlformats.org/officeDocument/2006/relationships/image" Target="../media/image8.png"/><Relationship Id="rId27" Type="http://schemas.openxmlformats.org/officeDocument/2006/relationships/image" Target="../media/image9.png"/><Relationship Id="rId28" Type="http://schemas.openxmlformats.org/officeDocument/2006/relationships/image" Target="../media/image10.png"/><Relationship Id="rId29" Type="http://schemas.openxmlformats.org/officeDocument/2006/relationships/image" Target="../media/image11.png"/><Relationship Id="rId30" Type="http://schemas.openxmlformats.org/officeDocument/2006/relationships/image" Target="../media/image12.png"/><Relationship Id="rId31" Type="http://schemas.openxmlformats.org/officeDocument/2006/relationships/image" Target="../media/image13.png"/><Relationship Id="rId3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41" y="672"/>
            <a:ext cx="12192000" cy="69668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flipH="1">
            <a:off x="4254251" y="415197"/>
            <a:ext cx="2344162" cy="2405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0"/>
          <a:srcRect l="-37847" t="-220" r="-37847" b="-220"/>
          <a:stretch/>
        </p:blipFill>
        <p:spPr>
          <a:xfrm>
            <a:off x="7724012" y="797105"/>
            <a:ext cx="2520000" cy="25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1"/>
          <a:srcRect t="-38753" r="604" b="-38753"/>
          <a:stretch/>
        </p:blipFill>
        <p:spPr>
          <a:xfrm>
            <a:off x="355928" y="4817587"/>
            <a:ext cx="2556000" cy="2556000"/>
          </a:xfrm>
          <a:prstGeom prst="rect">
            <a:avLst/>
          </a:prstGeom>
          <a:effectLst>
            <a:glow rad="76200">
              <a:schemeClr val="bg1"/>
            </a:glow>
            <a:softEdge rad="0"/>
          </a:effectLst>
        </p:spPr>
      </p:pic>
      <p:grpSp>
        <p:nvGrpSpPr>
          <p:cNvPr id="17" name="Группа 16"/>
          <p:cNvGrpSpPr/>
          <p:nvPr/>
        </p:nvGrpSpPr>
        <p:grpSpPr>
          <a:xfrm>
            <a:off x="3318577" y="4521323"/>
            <a:ext cx="3315395" cy="3326013"/>
            <a:chOff x="4116000" y="3483427"/>
            <a:chExt cx="3960000" cy="3960000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4000"/>
                      </a14:imgEffect>
                    </a14:imgLayer>
                  </a14:imgProps>
                </a:ext>
              </a:extLst>
            </a:blip>
            <a:srcRect l="12576" t="-48288" r="12576" b="-48288"/>
            <a:stretch/>
          </p:blipFill>
          <p:spPr>
            <a:xfrm>
              <a:off x="4116000" y="3483427"/>
              <a:ext cx="3960000" cy="396000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4995072" y="4696252"/>
              <a:ext cx="2433297" cy="1534349"/>
            </a:xfrm>
            <a:prstGeom prst="rect">
              <a:avLst/>
            </a:prstGeom>
          </p:spPr>
        </p:pic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03" y="90523"/>
            <a:ext cx="1051002" cy="1064086"/>
          </a:xfrm>
          <a:prstGeom prst="rect">
            <a:avLst/>
          </a:prstGeom>
        </p:spPr>
      </p:pic>
      <p:pic>
        <p:nvPicPr>
          <p:cNvPr id="21" name="Костер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540801" y="6033602"/>
            <a:ext cx="609600" cy="609600"/>
          </a:xfrm>
          <a:prstGeom prst="rect">
            <a:avLst/>
          </a:prstGeom>
        </p:spPr>
      </p:pic>
      <p:pic>
        <p:nvPicPr>
          <p:cNvPr id="22" name="Лед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559466" y="5307284"/>
            <a:ext cx="609600" cy="609600"/>
          </a:xfrm>
          <a:prstGeom prst="rect">
            <a:avLst/>
          </a:prstGeom>
        </p:spPr>
      </p:pic>
      <p:pic>
        <p:nvPicPr>
          <p:cNvPr id="23" name="Метель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573297" y="4580966"/>
            <a:ext cx="609600" cy="609600"/>
          </a:xfrm>
          <a:prstGeom prst="rect">
            <a:avLst/>
          </a:prstGeom>
        </p:spPr>
      </p:pic>
      <p:pic>
        <p:nvPicPr>
          <p:cNvPr id="24" name="Сосульк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582400" y="3854648"/>
            <a:ext cx="609600" cy="609600"/>
          </a:xfrm>
          <a:prstGeom prst="rect">
            <a:avLst/>
          </a:prstGeom>
        </p:spPr>
      </p:pic>
      <p:pic>
        <p:nvPicPr>
          <p:cNvPr id="25" name="Хруст снега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600887" y="3178627"/>
            <a:ext cx="609600" cy="609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 flipH="1">
            <a:off x="798706" y="3473252"/>
            <a:ext cx="2195421" cy="2195421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301037" y="3319424"/>
            <a:ext cx="2532108" cy="1871142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0" name="Снежок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582400" y="2452309"/>
            <a:ext cx="609600" cy="609600"/>
          </a:xfrm>
          <a:prstGeom prst="rect">
            <a:avLst/>
          </a:prstGeom>
        </p:spPr>
      </p:pic>
      <p:pic>
        <p:nvPicPr>
          <p:cNvPr id="13" name="Цель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600887" y="1776288"/>
            <a:ext cx="609600" cy="6096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0"/>
          <a:srcRect/>
          <a:stretch/>
        </p:blipFill>
        <p:spPr>
          <a:xfrm flipH="1">
            <a:off x="2182266" y="3143156"/>
            <a:ext cx="2302208" cy="143980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8" name="санки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573297" y="1100267"/>
            <a:ext cx="609600" cy="6096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302" y="2648794"/>
            <a:ext cx="4473943" cy="4473943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809659" y="3714066"/>
            <a:ext cx="310515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5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10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11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11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734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734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06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206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1118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118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402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22"/>
                            </p:stCondLst>
                            <p:childTnLst>
                              <p:par>
                                <p:cTn id="9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177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566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7 L 1.04167E-6 0.00023 C 0.00169 0.00208 0.00325 0.00463 0.00508 0.00648 C 0.00586 0.00718 0.00664 0.00718 0.00742 0.00787 C 0.00833 0.00856 0.00937 0.00949 0.01029 0.01042 C 0.01081 0.01181 0.01107 0.01343 0.01185 0.01435 C 0.01237 0.01528 0.01341 0.01505 0.01406 0.01574 C 0.01979 0.02083 0.01289 0.01643 0.01849 0.01968 C 0.01992 0.02153 0.02487 0.02824 0.02591 0.02893 C 0.02747 0.02986 0.02904 0.03009 0.03034 0.03148 C 0.03112 0.03241 0.03177 0.03356 0.03268 0.03426 C 0.03411 0.03518 0.03555 0.03588 0.03711 0.03681 L 0.04154 0.03935 C 0.04258 0.03981 0.04349 0.04028 0.04453 0.04074 C 0.04596 0.04167 0.04753 0.04259 0.04896 0.04329 C 0.04974 0.04375 0.05039 0.04444 0.05117 0.04468 C 0.05221 0.04514 0.05312 0.0456 0.05417 0.04606 C 0.05495 0.0463 0.0556 0.04699 0.05638 0.04745 C 0.05885 0.04838 0.06211 0.04931 0.06458 0.05 C 0.07344 0.05278 0.06172 0.04977 0.075 0.05255 C 0.07669 0.05301 0.07838 0.05347 0.08021 0.05393 C 0.08112 0.05417 0.08216 0.05509 0.08307 0.05532 C 0.08841 0.05671 0.09779 0.05741 0.10247 0.05787 C 0.10391 0.05833 0.10534 0.05903 0.1069 0.05926 C 0.12318 0.06065 0.12591 0.06065 0.13594 0.06065 L 0.13594 0.06088 " pathEditMode="relative" rAng="0" ptsTypes="AAAAAAAAAAAAAAAAAAAAAAAAAA">
                                      <p:cBhvr>
                                        <p:cTn id="10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97" y="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566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F7E094C-252B-40A9-AE2D-E6CF893844A7}"/>
</file>

<file path=customXml/itemProps2.xml><?xml version="1.0" encoding="utf-8"?>
<ds:datastoreItem xmlns:ds="http://schemas.openxmlformats.org/officeDocument/2006/customXml" ds:itemID="{FA0BC498-2320-44C3-B778-C2B699D34126}"/>
</file>

<file path=customXml/itemProps3.xml><?xml version="1.0" encoding="utf-8"?>
<ds:datastoreItem xmlns:ds="http://schemas.openxmlformats.org/officeDocument/2006/customXml" ds:itemID="{EAB53AB4-7EF5-472A-AAF5-E5E00A4B20E0}"/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0</Words>
  <Application>Microsoft Macintosh PowerPoint</Application>
  <PresentationFormat>Широкоэкранный</PresentationFormat>
  <Paragraphs>0</Paragraphs>
  <Slides>1</Slides>
  <Notes>0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Марианна Сита</cp:lastModifiedBy>
  <cp:revision>26</cp:revision>
  <dcterms:created xsi:type="dcterms:W3CDTF">2024-12-02T13:01:11Z</dcterms:created>
  <dcterms:modified xsi:type="dcterms:W3CDTF">2024-12-19T23:43:46Z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