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7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50D7E-11FE-4E39-BA94-8EE2B4F3CFE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9EE2E-C9B9-404F-BAEE-D17AC19FA7A3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audio" Target="../media/audio1.wav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44" cy="69778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37" name="лодк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84" y="126271"/>
            <a:ext cx="3513752" cy="3513752"/>
          </a:xfrm>
          <a:prstGeom prst="rect">
            <a:avLst/>
          </a:prstGeom>
        </p:spPr>
      </p:pic>
      <p:pic>
        <p:nvPicPr>
          <p:cNvPr id="39" name="луп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50" y="572757"/>
            <a:ext cx="2232282" cy="2382133"/>
          </a:xfrm>
          <a:prstGeom prst="rect">
            <a:avLst/>
          </a:prstGeom>
        </p:spPr>
      </p:pic>
      <p:pic>
        <p:nvPicPr>
          <p:cNvPr id="41" name="ліжи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40" y="3190767"/>
            <a:ext cx="3386784" cy="3386784"/>
          </a:xfrm>
          <a:prstGeom prst="rect">
            <a:avLst/>
          </a:prstGeom>
        </p:spPr>
      </p:pic>
      <p:pic>
        <p:nvPicPr>
          <p:cNvPr id="45" name="ламп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660" y="450852"/>
            <a:ext cx="2973653" cy="29736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90" y="3190768"/>
            <a:ext cx="3250370" cy="32503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580" y="1097773"/>
            <a:ext cx="4845735" cy="4023293"/>
          </a:xfrm>
          <a:prstGeom prst="rect">
            <a:avLst/>
          </a:prstGeom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6390" y="2358390"/>
            <a:ext cx="3800475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2024-04-15T05:12:00Z</dcterms:created>
  <dcterms:modified xsi:type="dcterms:W3CDTF">2024-07-05T12:10:44Z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D9A0BB1C03694C3DAE2331E750D477F0_12</vt:lpwstr>
  </property>
  <property fmtid="{D5CDD505-2E9C-101B-9397-08002B2CF9AE}" pid="3" name="KSOProductBuildVer">
    <vt:lpwstr>1033-12.2.0.17119</vt:lpwstr>
  </property>
</Properties>
</file>